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sldIdLst>
    <p:sldId id="347" r:id="rId2"/>
    <p:sldId id="266" r:id="rId3"/>
    <p:sldId id="267" r:id="rId4"/>
    <p:sldId id="268" r:id="rId5"/>
    <p:sldId id="272" r:id="rId6"/>
    <p:sldId id="270" r:id="rId7"/>
    <p:sldId id="273" r:id="rId8"/>
    <p:sldId id="274" r:id="rId9"/>
    <p:sldId id="275" r:id="rId10"/>
    <p:sldId id="276" r:id="rId11"/>
    <p:sldId id="352" r:id="rId12"/>
    <p:sldId id="277" r:id="rId13"/>
    <p:sldId id="290" r:id="rId14"/>
    <p:sldId id="330" r:id="rId15"/>
    <p:sldId id="292" r:id="rId16"/>
    <p:sldId id="293" r:id="rId17"/>
    <p:sldId id="278" r:id="rId18"/>
    <p:sldId id="331" r:id="rId19"/>
    <p:sldId id="281" r:id="rId20"/>
    <p:sldId id="280" r:id="rId21"/>
    <p:sldId id="279" r:id="rId22"/>
    <p:sldId id="282" r:id="rId23"/>
    <p:sldId id="284" r:id="rId24"/>
    <p:sldId id="285" r:id="rId25"/>
    <p:sldId id="305" r:id="rId26"/>
    <p:sldId id="313" r:id="rId27"/>
    <p:sldId id="304" r:id="rId28"/>
    <p:sldId id="354" r:id="rId29"/>
    <p:sldId id="288" r:id="rId30"/>
    <p:sldId id="289" r:id="rId31"/>
    <p:sldId id="296" r:id="rId32"/>
    <p:sldId id="294" r:id="rId33"/>
    <p:sldId id="306" r:id="rId34"/>
    <p:sldId id="312" r:id="rId35"/>
    <p:sldId id="307" r:id="rId36"/>
    <p:sldId id="311" r:id="rId37"/>
    <p:sldId id="348" r:id="rId38"/>
    <p:sldId id="295" r:id="rId39"/>
    <p:sldId id="321" r:id="rId40"/>
    <p:sldId id="346" r:id="rId41"/>
    <p:sldId id="319" r:id="rId42"/>
    <p:sldId id="323" r:id="rId43"/>
    <p:sldId id="322" r:id="rId44"/>
    <p:sldId id="324" r:id="rId45"/>
    <p:sldId id="353" r:id="rId46"/>
    <p:sldId id="345" r:id="rId47"/>
    <p:sldId id="333" r:id="rId48"/>
    <p:sldId id="334" r:id="rId49"/>
    <p:sldId id="349" r:id="rId50"/>
    <p:sldId id="350" r:id="rId51"/>
    <p:sldId id="336" r:id="rId52"/>
    <p:sldId id="337" r:id="rId53"/>
    <p:sldId id="338" r:id="rId54"/>
    <p:sldId id="355" r:id="rId55"/>
    <p:sldId id="340" r:id="rId56"/>
    <p:sldId id="341" r:id="rId57"/>
    <p:sldId id="342" r:id="rId58"/>
    <p:sldId id="343" r:id="rId59"/>
    <p:sldId id="344" r:id="rId60"/>
    <p:sldId id="35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56F6D1-1F16-4226-981B-3F092E4C23D8}">
          <p14:sldIdLst>
            <p14:sldId id="347"/>
            <p14:sldId id="266"/>
            <p14:sldId id="267"/>
            <p14:sldId id="268"/>
            <p14:sldId id="272"/>
            <p14:sldId id="270"/>
            <p14:sldId id="273"/>
            <p14:sldId id="274"/>
            <p14:sldId id="275"/>
            <p14:sldId id="276"/>
            <p14:sldId id="352"/>
            <p14:sldId id="277"/>
            <p14:sldId id="290"/>
            <p14:sldId id="330"/>
            <p14:sldId id="292"/>
            <p14:sldId id="293"/>
            <p14:sldId id="278"/>
            <p14:sldId id="331"/>
            <p14:sldId id="281"/>
            <p14:sldId id="280"/>
            <p14:sldId id="279"/>
            <p14:sldId id="282"/>
            <p14:sldId id="284"/>
            <p14:sldId id="285"/>
            <p14:sldId id="305"/>
            <p14:sldId id="313"/>
            <p14:sldId id="304"/>
            <p14:sldId id="354"/>
          </p14:sldIdLst>
        </p14:section>
        <p14:section name="Exchange Rate Regimes" id="{F98972BA-EA50-4B95-AEA2-1FE87534396F}">
          <p14:sldIdLst>
            <p14:sldId id="288"/>
            <p14:sldId id="289"/>
            <p14:sldId id="296"/>
            <p14:sldId id="294"/>
            <p14:sldId id="306"/>
            <p14:sldId id="312"/>
            <p14:sldId id="307"/>
            <p14:sldId id="311"/>
            <p14:sldId id="348"/>
            <p14:sldId id="295"/>
          </p14:sldIdLst>
        </p14:section>
        <p14:section name="Untitled Section" id="{DA2586D0-0851-4DD7-B7CA-228DC5B4FFA2}">
          <p14:sldIdLst>
            <p14:sldId id="321"/>
            <p14:sldId id="346"/>
            <p14:sldId id="319"/>
            <p14:sldId id="323"/>
            <p14:sldId id="322"/>
            <p14:sldId id="324"/>
            <p14:sldId id="353"/>
            <p14:sldId id="345"/>
            <p14:sldId id="333"/>
            <p14:sldId id="334"/>
            <p14:sldId id="349"/>
          </p14:sldIdLst>
        </p14:section>
        <p14:section name="Untitled Section" id="{E28BCC10-3E35-4197-917F-FB859AB06C21}">
          <p14:sldIdLst>
            <p14:sldId id="350"/>
            <p14:sldId id="336"/>
            <p14:sldId id="337"/>
            <p14:sldId id="338"/>
            <p14:sldId id="355"/>
            <p14:sldId id="340"/>
            <p14:sldId id="341"/>
            <p14:sldId id="342"/>
            <p14:sldId id="343"/>
            <p14:sldId id="344"/>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sorterViewPr>
    <p:cViewPr>
      <p:scale>
        <a:sx n="100" d="100"/>
        <a:sy n="100" d="100"/>
      </p:scale>
      <p:origin x="0" y="-109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blog\Economy\SPIPA\0_img\charts\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dirty="0"/>
              <a:t>Defense</a:t>
            </a: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7B-4721-B77E-807803A810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D6A0-46C7-9237-8CECA38D3908}"/>
              </c:ext>
            </c:extLst>
          </c:dPt>
          <c:dLbls>
            <c:dLbl>
              <c:idx val="1"/>
              <c:layout/>
              <c:tx>
                <c:rich>
                  <a:bodyPr/>
                  <a:lstStyle/>
                  <a:p>
                    <a:r>
                      <a:rPr lang="en-US" baseline="0"/>
                      <a:t>Foreign</a:t>
                    </a:r>
                    <a:r>
                      <a:rPr lang="en-US" baseline="0" dirty="0"/>
                      <a:t>
</a:t>
                    </a:r>
                    <a:fld id="{0A1F66FF-3855-4DFE-8007-7DF1EFDABFF9}"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D6A0-46C7-9237-8CECA38D390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Desi</c:v>
                </c:pt>
                <c:pt idx="1">
                  <c:v>Foreign Investment</c:v>
                </c:pt>
              </c:strCache>
            </c:strRef>
          </c:cat>
          <c:val>
            <c:numRef>
              <c:f>Sheet1!$B$2:$B$3</c:f>
              <c:numCache>
                <c:formatCode>General</c:formatCode>
                <c:ptCount val="2"/>
                <c:pt idx="0">
                  <c:v>51</c:v>
                </c:pt>
                <c:pt idx="1">
                  <c:v>49</c:v>
                </c:pt>
              </c:numCache>
            </c:numRef>
          </c:val>
          <c:extLst>
            <c:ext xmlns:c16="http://schemas.microsoft.com/office/drawing/2014/chart" uri="{C3380CC4-5D6E-409C-BE32-E72D297353CC}">
              <c16:uniqueId val="{00000000-D6A0-46C7-9237-8CECA38D390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Private Commercial Banks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E6-4DCA-A911-7BBBBB67DC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E6-4DCA-A911-7BBBBB67DC39}"/>
              </c:ext>
            </c:extLst>
          </c:dPt>
          <c:dLbls>
            <c:dLbl>
              <c:idx val="1"/>
              <c:layout/>
              <c:tx>
                <c:rich>
                  <a:bodyPr/>
                  <a:lstStyle/>
                  <a:p>
                    <a:r>
                      <a:rPr lang="en-US" baseline="0"/>
                      <a:t>Foreign</a:t>
                    </a:r>
                    <a:r>
                      <a:rPr lang="en-US" baseline="0" dirty="0"/>
                      <a:t>
</a:t>
                    </a:r>
                    <a:fld id="{0A1F66FF-3855-4DFE-8007-7DF1EFDABFF9}"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EEE6-4DCA-A911-7BBBBB67DC3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Desi</c:v>
                </c:pt>
                <c:pt idx="1">
                  <c:v>Foreign Investment</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EEE6-4DCA-A911-7BBBBB67DC3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41793388612913"/>
          <c:y val="2.8188736172849629E-2"/>
          <c:w val="0.79115162625178492"/>
          <c:h val="0.91460035727838296"/>
        </c:manualLayout>
      </c:layout>
      <c:bar3DChart>
        <c:barDir val="bar"/>
        <c:grouping val="clustered"/>
        <c:varyColors val="1"/>
        <c:ser>
          <c:idx val="0"/>
          <c:order val="0"/>
          <c:tx>
            <c:strRef>
              <c:f>'asian crisis'!$B$1</c:f>
              <c:strCache>
                <c:ptCount val="1"/>
                <c:pt idx="0">
                  <c:v>1998</c:v>
                </c:pt>
              </c:strCache>
            </c:strRef>
          </c:tx>
          <c:invertIfNegative val="0"/>
          <c:dPt>
            <c:idx val="0"/>
            <c:invertIfNegative val="0"/>
            <c:bubble3D val="0"/>
            <c:spPr>
              <a:solidFill>
                <a:schemeClr val="accent4">
                  <a:lumMod val="50000"/>
                </a:schemeClr>
              </a:solidFill>
              <a:ln w="9525" cap="flat" cmpd="sng" algn="ctr">
                <a:solidFill>
                  <a:schemeClr val="accent2">
                    <a:tint val="50000"/>
                    <a:lumMod val="75000"/>
                  </a:schemeClr>
                </a:solidFill>
                <a:round/>
              </a:ln>
              <a:effectLst/>
              <a:sp3d contourW="9525">
                <a:contourClr>
                  <a:schemeClr val="accent2">
                    <a:tint val="50000"/>
                    <a:lumMod val="75000"/>
                  </a:schemeClr>
                </a:contourClr>
              </a:sp3d>
            </c:spPr>
            <c:extLst>
              <c:ext xmlns:c16="http://schemas.microsoft.com/office/drawing/2014/chart" uri="{C3380CC4-5D6E-409C-BE32-E72D297353CC}">
                <c16:uniqueId val="{00000001-C7E4-4B65-8BC2-D4842575012B}"/>
              </c:ext>
            </c:extLst>
          </c:dPt>
          <c:dPt>
            <c:idx val="1"/>
            <c:invertIfNegative val="0"/>
            <c:bubble3D val="0"/>
            <c:spPr>
              <a:solidFill>
                <a:srgbClr val="92D050"/>
              </a:solidFill>
              <a:ln w="9525" cap="flat" cmpd="sng" algn="ctr">
                <a:solidFill>
                  <a:schemeClr val="accent2">
                    <a:tint val="70000"/>
                    <a:lumMod val="75000"/>
                  </a:schemeClr>
                </a:solidFill>
                <a:round/>
              </a:ln>
              <a:effectLst/>
              <a:sp3d contourW="9525">
                <a:contourClr>
                  <a:schemeClr val="accent2">
                    <a:tint val="70000"/>
                    <a:lumMod val="75000"/>
                  </a:schemeClr>
                </a:contourClr>
              </a:sp3d>
            </c:spPr>
            <c:extLst>
              <c:ext xmlns:c16="http://schemas.microsoft.com/office/drawing/2014/chart" uri="{C3380CC4-5D6E-409C-BE32-E72D297353CC}">
                <c16:uniqueId val="{00000003-C7E4-4B65-8BC2-D4842575012B}"/>
              </c:ext>
            </c:extLst>
          </c:dPt>
          <c:dPt>
            <c:idx val="2"/>
            <c:invertIfNegative val="0"/>
            <c:bubble3D val="0"/>
            <c:spPr>
              <a:solidFill>
                <a:schemeClr val="accent2">
                  <a:tint val="90000"/>
                  <a:alpha val="85000"/>
                </a:schemeClr>
              </a:solidFill>
              <a:ln w="9525" cap="flat" cmpd="sng" algn="ctr">
                <a:solidFill>
                  <a:schemeClr val="accent2">
                    <a:tint val="90000"/>
                    <a:lumMod val="75000"/>
                  </a:schemeClr>
                </a:solidFill>
                <a:round/>
              </a:ln>
              <a:effectLst/>
              <a:sp3d contourW="9525">
                <a:contourClr>
                  <a:schemeClr val="accent2">
                    <a:tint val="90000"/>
                    <a:lumMod val="75000"/>
                  </a:schemeClr>
                </a:contourClr>
              </a:sp3d>
            </c:spPr>
            <c:extLst>
              <c:ext xmlns:c16="http://schemas.microsoft.com/office/drawing/2014/chart" uri="{C3380CC4-5D6E-409C-BE32-E72D297353CC}">
                <c16:uniqueId val="{00000005-C7E4-4B65-8BC2-D4842575012B}"/>
              </c:ext>
            </c:extLst>
          </c:dPt>
          <c:dPt>
            <c:idx val="3"/>
            <c:invertIfNegative val="0"/>
            <c:bubble3D val="0"/>
            <c:spPr>
              <a:solidFill>
                <a:schemeClr val="accent2">
                  <a:shade val="90000"/>
                  <a:alpha val="85000"/>
                </a:schemeClr>
              </a:solidFill>
              <a:ln w="9525" cap="flat" cmpd="sng" algn="ctr">
                <a:solidFill>
                  <a:schemeClr val="accent2">
                    <a:shade val="90000"/>
                    <a:lumMod val="75000"/>
                  </a:schemeClr>
                </a:solidFill>
                <a:round/>
              </a:ln>
              <a:effectLst/>
              <a:sp3d contourW="9525">
                <a:contourClr>
                  <a:schemeClr val="accent2">
                    <a:shade val="90000"/>
                    <a:lumMod val="75000"/>
                  </a:schemeClr>
                </a:contourClr>
              </a:sp3d>
            </c:spPr>
            <c:extLst>
              <c:ext xmlns:c16="http://schemas.microsoft.com/office/drawing/2014/chart" uri="{C3380CC4-5D6E-409C-BE32-E72D297353CC}">
                <c16:uniqueId val="{00000007-C7E4-4B65-8BC2-D4842575012B}"/>
              </c:ext>
            </c:extLst>
          </c:dPt>
          <c:dPt>
            <c:idx val="4"/>
            <c:invertIfNegative val="0"/>
            <c:bubble3D val="0"/>
            <c:spPr>
              <a:solidFill>
                <a:schemeClr val="accent2">
                  <a:shade val="70000"/>
                  <a:alpha val="85000"/>
                </a:schemeClr>
              </a:solidFill>
              <a:ln w="9525" cap="flat" cmpd="sng" algn="ctr">
                <a:solidFill>
                  <a:schemeClr val="accent2">
                    <a:shade val="70000"/>
                    <a:lumMod val="75000"/>
                  </a:schemeClr>
                </a:solidFill>
                <a:round/>
              </a:ln>
              <a:effectLst/>
              <a:sp3d contourW="9525">
                <a:contourClr>
                  <a:schemeClr val="accent2">
                    <a:shade val="70000"/>
                    <a:lumMod val="75000"/>
                  </a:schemeClr>
                </a:contourClr>
              </a:sp3d>
            </c:spPr>
            <c:extLst>
              <c:ext xmlns:c16="http://schemas.microsoft.com/office/drawing/2014/chart" uri="{C3380CC4-5D6E-409C-BE32-E72D297353CC}">
                <c16:uniqueId val="{00000009-C7E4-4B65-8BC2-D4842575012B}"/>
              </c:ext>
            </c:extLst>
          </c:dPt>
          <c:dPt>
            <c:idx val="5"/>
            <c:invertIfNegative val="0"/>
            <c:bubble3D val="0"/>
            <c:spPr>
              <a:solidFill>
                <a:schemeClr val="accent2">
                  <a:shade val="50000"/>
                  <a:alpha val="85000"/>
                </a:schemeClr>
              </a:solidFill>
              <a:ln w="9525" cap="flat" cmpd="sng" algn="ctr">
                <a:solidFill>
                  <a:schemeClr val="accent2">
                    <a:shade val="50000"/>
                    <a:lumMod val="75000"/>
                  </a:schemeClr>
                </a:solidFill>
                <a:round/>
              </a:ln>
              <a:effectLst/>
              <a:sp3d contourW="9525">
                <a:contourClr>
                  <a:schemeClr val="accent2">
                    <a:shade val="50000"/>
                    <a:lumMod val="75000"/>
                  </a:schemeClr>
                </a:contourClr>
              </a:sp3d>
            </c:spPr>
            <c:extLst>
              <c:ext xmlns:c16="http://schemas.microsoft.com/office/drawing/2014/chart" uri="{C3380CC4-5D6E-409C-BE32-E72D297353CC}">
                <c16:uniqueId val="{0000000B-C7E4-4B65-8BC2-D4842575012B}"/>
              </c:ext>
            </c:extLst>
          </c:dPt>
          <c:dPt>
            <c:idx val="6"/>
            <c:invertIfNegative val="0"/>
            <c:bubble3D val="0"/>
            <c:spPr>
              <a:solidFill>
                <a:schemeClr val="accent2">
                  <a:shade val="50000"/>
                  <a:alpha val="85000"/>
                </a:schemeClr>
              </a:solidFill>
              <a:ln w="9525" cap="flat" cmpd="sng" algn="ctr">
                <a:solidFill>
                  <a:schemeClr val="accent2">
                    <a:shade val="50000"/>
                    <a:lumMod val="75000"/>
                  </a:schemeClr>
                </a:solidFill>
                <a:round/>
              </a:ln>
              <a:effectLst/>
              <a:sp3d contourW="9525">
                <a:contourClr>
                  <a:schemeClr val="accent2">
                    <a:shade val="50000"/>
                    <a:lumMod val="75000"/>
                  </a:schemeClr>
                </a:contourClr>
              </a:sp3d>
            </c:spPr>
            <c:extLst>
              <c:ext xmlns:c16="http://schemas.microsoft.com/office/drawing/2014/chart" uri="{C3380CC4-5D6E-409C-BE32-E72D297353CC}">
                <c16:uniqueId val="{0000000D-C7E4-4B65-8BC2-D4842575012B}"/>
              </c:ext>
            </c:extLst>
          </c:dPt>
          <c:dPt>
            <c:idx val="7"/>
            <c:invertIfNegative val="0"/>
            <c:bubble3D val="0"/>
            <c:spPr>
              <a:solidFill>
                <a:schemeClr val="accent2">
                  <a:shade val="50000"/>
                  <a:alpha val="85000"/>
                </a:schemeClr>
              </a:solidFill>
              <a:ln w="9525" cap="flat" cmpd="sng" algn="ctr">
                <a:solidFill>
                  <a:schemeClr val="accent2">
                    <a:shade val="50000"/>
                    <a:lumMod val="75000"/>
                  </a:schemeClr>
                </a:solidFill>
                <a:round/>
              </a:ln>
              <a:effectLst/>
              <a:sp3d contourW="9525">
                <a:contourClr>
                  <a:schemeClr val="accent2">
                    <a:shade val="50000"/>
                    <a:lumMod val="75000"/>
                  </a:schemeClr>
                </a:contourClr>
              </a:sp3d>
            </c:spPr>
            <c:extLst>
              <c:ext xmlns:c16="http://schemas.microsoft.com/office/drawing/2014/chart" uri="{C3380CC4-5D6E-409C-BE32-E72D297353CC}">
                <c16:uniqueId val="{0000000F-C7E4-4B65-8BC2-D4842575012B}"/>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dk1">
                        <a:lumMod val="75000"/>
                        <a:lumOff val="25000"/>
                      </a:schemeClr>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'asian crisis'!$A$2:$A$7</c:f>
              <c:strCache>
                <c:ptCount val="6"/>
                <c:pt idx="0">
                  <c:v>China</c:v>
                </c:pt>
                <c:pt idx="1">
                  <c:v>India</c:v>
                </c:pt>
                <c:pt idx="2">
                  <c:v>Indonesia</c:v>
                </c:pt>
                <c:pt idx="3">
                  <c:v>Malaysia</c:v>
                </c:pt>
                <c:pt idx="4">
                  <c:v>S.Korea</c:v>
                </c:pt>
                <c:pt idx="5">
                  <c:v>Thailand</c:v>
                </c:pt>
              </c:strCache>
            </c:strRef>
          </c:cat>
          <c:val>
            <c:numRef>
              <c:f>'asian crisis'!$B$2:$B$7</c:f>
              <c:numCache>
                <c:formatCode>General</c:formatCode>
                <c:ptCount val="6"/>
                <c:pt idx="0">
                  <c:v>7.8</c:v>
                </c:pt>
                <c:pt idx="1">
                  <c:v>5.8</c:v>
                </c:pt>
                <c:pt idx="2">
                  <c:v>-13.7</c:v>
                </c:pt>
                <c:pt idx="3">
                  <c:v>-6.9</c:v>
                </c:pt>
                <c:pt idx="4">
                  <c:v>-5.8</c:v>
                </c:pt>
                <c:pt idx="5">
                  <c:v>-9.4</c:v>
                </c:pt>
              </c:numCache>
            </c:numRef>
          </c:val>
          <c:extLst>
            <c:ext xmlns:c16="http://schemas.microsoft.com/office/drawing/2014/chart" uri="{C3380CC4-5D6E-409C-BE32-E72D297353CC}">
              <c16:uniqueId val="{00000010-C7E4-4B65-8BC2-D4842575012B}"/>
            </c:ext>
          </c:extLst>
        </c:ser>
        <c:dLbls>
          <c:showLegendKey val="0"/>
          <c:showVal val="1"/>
          <c:showCatName val="0"/>
          <c:showSerName val="0"/>
          <c:showPercent val="0"/>
          <c:showBubbleSize val="0"/>
        </c:dLbls>
        <c:gapWidth val="65"/>
        <c:shape val="box"/>
        <c:axId val="-1160091776"/>
        <c:axId val="-1160090688"/>
        <c:axId val="0"/>
      </c:bar3DChart>
      <c:catAx>
        <c:axId val="-116009177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2800" b="0" i="0" u="none" strike="noStrike" kern="1200" cap="all" baseline="0">
                <a:solidFill>
                  <a:schemeClr val="tx1">
                    <a:lumMod val="65000"/>
                  </a:schemeClr>
                </a:solidFill>
                <a:effectLst>
                  <a:outerShdw blurRad="38100" dist="38100" dir="2700000" algn="tl">
                    <a:srgbClr val="000000">
                      <a:alpha val="43137"/>
                    </a:srgbClr>
                  </a:outerShdw>
                </a:effectLst>
                <a:latin typeface="Franklin Gothic Demi Cond" panose="020B0706030402020204" pitchFamily="34" charset="0"/>
                <a:ea typeface="+mn-ea"/>
                <a:cs typeface="+mn-cs"/>
              </a:defRPr>
            </a:pPr>
            <a:endParaRPr lang="en-US"/>
          </a:p>
        </c:txPr>
        <c:crossAx val="-1160090688"/>
        <c:crosses val="autoZero"/>
        <c:auto val="1"/>
        <c:lblAlgn val="ctr"/>
        <c:lblOffset val="100"/>
        <c:noMultiLvlLbl val="0"/>
      </c:catAx>
      <c:valAx>
        <c:axId val="-11600906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600917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diagrams/_rels/data4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8.png"/><Relationship Id="rId7" Type="http://schemas.openxmlformats.org/officeDocument/2006/relationships/image" Target="../media/image191.png"/><Relationship Id="rId2" Type="http://schemas.microsoft.com/office/2007/relationships/hdphoto" Target="../media/hdphoto2.wdp"/><Relationship Id="rId1" Type="http://schemas.openxmlformats.org/officeDocument/2006/relationships/image" Target="../media/image187.png"/><Relationship Id="rId6" Type="http://schemas.openxmlformats.org/officeDocument/2006/relationships/image" Target="../media/image190.png"/><Relationship Id="rId5" Type="http://schemas.openxmlformats.org/officeDocument/2006/relationships/image" Target="../media/image189.png"/><Relationship Id="rId4" Type="http://schemas.microsoft.com/office/2007/relationships/hdphoto" Target="../media/hdphoto3.wdp"/></Relationships>
</file>

<file path=ppt/diagrams/_rels/data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jpeg"/><Relationship Id="rId5" Type="http://schemas.openxmlformats.org/officeDocument/2006/relationships/image" Target="../media/image75.jpeg"/><Relationship Id="rId4" Type="http://schemas.openxmlformats.org/officeDocument/2006/relationships/image" Target="../media/image7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diagrams/_rels/drawing4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8.png"/><Relationship Id="rId7" Type="http://schemas.openxmlformats.org/officeDocument/2006/relationships/image" Target="../media/image191.png"/><Relationship Id="rId2" Type="http://schemas.microsoft.com/office/2007/relationships/hdphoto" Target="../media/hdphoto2.wdp"/><Relationship Id="rId1" Type="http://schemas.openxmlformats.org/officeDocument/2006/relationships/image" Target="../media/image187.png"/><Relationship Id="rId6" Type="http://schemas.openxmlformats.org/officeDocument/2006/relationships/image" Target="../media/image190.png"/><Relationship Id="rId5" Type="http://schemas.openxmlformats.org/officeDocument/2006/relationships/image" Target="../media/image189.png"/><Relationship Id="rId4" Type="http://schemas.microsoft.com/office/2007/relationships/hdphoto" Target="../media/hdphoto3.wdp"/></Relationships>
</file>

<file path=ppt/diagrams/_rels/drawing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jpeg"/><Relationship Id="rId5" Type="http://schemas.openxmlformats.org/officeDocument/2006/relationships/image" Target="../media/image75.jpeg"/><Relationship Id="rId4"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2_3" csCatId="accent2" phldr="1"/>
      <dgm:spPr/>
    </dgm:pt>
    <dgm:pt modelId="{70CAC3DD-CF6F-4A5A-AF14-2CCA6FDF24D4}">
      <dgm:prSet phldrT="[Text]" custT="1"/>
      <dgm:spPr/>
      <dgm:t>
        <a:bodyPr/>
        <a:lstStyle/>
        <a:p>
          <a:r>
            <a:rPr lang="en-US" sz="1800" dirty="0" smtClean="0">
              <a:latin typeface="+mj-lt"/>
              <a:cs typeface="MV Boli" panose="02000500030200090000" pitchFamily="2" charset="0"/>
            </a:rPr>
            <a:t>Intro</a:t>
          </a:r>
          <a:endParaRPr lang="en-US" sz="1800" dirty="0">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latin typeface="+mj-lt"/>
              <a:cs typeface="MV Boli" panose="02000500030200090000" pitchFamily="2" charset="0"/>
            </a:rPr>
            <a:t>Body</a:t>
          </a:r>
          <a:endParaRPr lang="en-US" sz="1800" dirty="0">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latin typeface="+mj-lt"/>
              <a:cs typeface="MV Boli" panose="02000500030200090000" pitchFamily="2" charset="0"/>
            </a:rPr>
            <a:t>Conclusion</a:t>
          </a:r>
          <a:endParaRPr lang="en-US" sz="1800" dirty="0">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C30EB2-E90D-4B67-AD57-19C837C70F23}"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FDDB23F-9ABD-4086-B68E-8470DC67D438}">
      <dgm:prSet phldrT="[Text]"/>
      <dgm:spPr/>
      <dgm:t>
        <a:bodyPr/>
        <a:lstStyle/>
        <a:p>
          <a:r>
            <a:rPr lang="en-US" dirty="0" err="1" smtClean="0"/>
            <a:t>Upto</a:t>
          </a:r>
          <a:r>
            <a:rPr lang="en-US" dirty="0" smtClean="0"/>
            <a:t> 5k cr</a:t>
          </a:r>
          <a:endParaRPr lang="en-US" dirty="0"/>
        </a:p>
      </dgm:t>
    </dgm:pt>
    <dgm:pt modelId="{A9DE111B-2DCB-4745-BFA0-A70C0E50DFB3}" type="parTrans" cxnId="{8C45EC6A-527E-4BE1-B672-DDF99E6A785D}">
      <dgm:prSet/>
      <dgm:spPr/>
      <dgm:t>
        <a:bodyPr/>
        <a:lstStyle/>
        <a:p>
          <a:endParaRPr lang="en-US"/>
        </a:p>
      </dgm:t>
    </dgm:pt>
    <dgm:pt modelId="{D850039D-0DEF-4FDA-88B5-27380F8A5705}" type="sibTrans" cxnId="{8C45EC6A-527E-4BE1-B672-DDF99E6A785D}">
      <dgm:prSet/>
      <dgm:spPr/>
      <dgm:t>
        <a:bodyPr/>
        <a:lstStyle/>
        <a:p>
          <a:endParaRPr lang="en-US"/>
        </a:p>
      </dgm:t>
    </dgm:pt>
    <dgm:pt modelId="{EC9FC97C-DACA-432E-9EB2-9BDD45DF18E4}">
      <dgm:prSet phldrT="[Text]"/>
      <dgm:spPr/>
      <dgm:t>
        <a:bodyPr/>
        <a:lstStyle/>
        <a:p>
          <a:r>
            <a:rPr lang="en-US" dirty="0" smtClean="0"/>
            <a:t>Cabinet Committee on Economic Affairs (CCEA)</a:t>
          </a:r>
          <a:endParaRPr lang="en-US" dirty="0"/>
        </a:p>
      </dgm:t>
    </dgm:pt>
    <dgm:pt modelId="{E84302F6-58B4-4F35-B468-84CD937BE842}" type="parTrans" cxnId="{700966E4-65D2-4A64-B8FE-E55E162635FE}">
      <dgm:prSet/>
      <dgm:spPr/>
      <dgm:t>
        <a:bodyPr/>
        <a:lstStyle/>
        <a:p>
          <a:endParaRPr lang="en-US"/>
        </a:p>
      </dgm:t>
    </dgm:pt>
    <dgm:pt modelId="{2A2C6E38-C826-4929-B380-60A21DE4121D}" type="sibTrans" cxnId="{700966E4-65D2-4A64-B8FE-E55E162635FE}">
      <dgm:prSet/>
      <dgm:spPr/>
      <dgm:t>
        <a:bodyPr/>
        <a:lstStyle/>
        <a:p>
          <a:endParaRPr lang="en-US"/>
        </a:p>
      </dgm:t>
    </dgm:pt>
    <dgm:pt modelId="{4B5D58D1-F409-408E-BF82-5503BB942336}">
      <dgm:prSet phldrT="[Text]"/>
      <dgm:spPr/>
      <dgm:t>
        <a:bodyPr/>
        <a:lstStyle/>
        <a:p>
          <a:r>
            <a:rPr lang="en-US" dirty="0" smtClean="0"/>
            <a:t>FIPB</a:t>
          </a:r>
          <a:endParaRPr lang="en-US" dirty="0"/>
        </a:p>
      </dgm:t>
    </dgm:pt>
    <dgm:pt modelId="{F4A0570E-4FDB-4762-91E4-D37885A9884D}" type="parTrans" cxnId="{8D1402AB-9A25-4438-B4AE-BE0C6161B438}">
      <dgm:prSet/>
      <dgm:spPr/>
      <dgm:t>
        <a:bodyPr/>
        <a:lstStyle/>
        <a:p>
          <a:endParaRPr lang="en-US"/>
        </a:p>
      </dgm:t>
    </dgm:pt>
    <dgm:pt modelId="{02710C5C-7EFC-4932-A703-4F8AFB01C443}" type="sibTrans" cxnId="{8D1402AB-9A25-4438-B4AE-BE0C6161B438}">
      <dgm:prSet/>
      <dgm:spPr/>
      <dgm:t>
        <a:bodyPr/>
        <a:lstStyle/>
        <a:p>
          <a:endParaRPr lang="en-US"/>
        </a:p>
      </dgm:t>
    </dgm:pt>
    <dgm:pt modelId="{C7844AB9-336F-494B-B98E-1AB1E2520C33}">
      <dgm:prSet phldrT="[Text]"/>
      <dgm:spPr/>
      <dgm:t>
        <a:bodyPr/>
        <a:lstStyle/>
        <a:p>
          <a:r>
            <a:rPr lang="en-US" dirty="0" smtClean="0"/>
            <a:t>5k &gt;</a:t>
          </a:r>
          <a:endParaRPr lang="en-US" dirty="0"/>
        </a:p>
      </dgm:t>
    </dgm:pt>
    <dgm:pt modelId="{47ACB01E-A8B6-4E65-A8BF-A5B16D21F6A2}" type="parTrans" cxnId="{8E497E63-C8AA-472F-B225-7CE967805320}">
      <dgm:prSet/>
      <dgm:spPr/>
      <dgm:t>
        <a:bodyPr/>
        <a:lstStyle/>
        <a:p>
          <a:endParaRPr lang="en-US"/>
        </a:p>
      </dgm:t>
    </dgm:pt>
    <dgm:pt modelId="{FA9D8171-19F2-4510-8B3B-FA27E26DEF16}" type="sibTrans" cxnId="{8E497E63-C8AA-472F-B225-7CE967805320}">
      <dgm:prSet/>
      <dgm:spPr/>
      <dgm:t>
        <a:bodyPr/>
        <a:lstStyle/>
        <a:p>
          <a:endParaRPr lang="en-US"/>
        </a:p>
      </dgm:t>
    </dgm:pt>
    <dgm:pt modelId="{787D9A9B-F18B-4ECF-B488-89D407C80348}" type="pres">
      <dgm:prSet presAssocID="{45C30EB2-E90D-4B67-AD57-19C837C70F23}" presName="linearFlow" presStyleCnt="0">
        <dgm:presLayoutVars>
          <dgm:dir/>
          <dgm:animLvl val="lvl"/>
          <dgm:resizeHandles val="exact"/>
        </dgm:presLayoutVars>
      </dgm:prSet>
      <dgm:spPr/>
      <dgm:t>
        <a:bodyPr/>
        <a:lstStyle/>
        <a:p>
          <a:endParaRPr lang="en-US"/>
        </a:p>
      </dgm:t>
    </dgm:pt>
    <dgm:pt modelId="{0619CFA0-4185-476D-9DBB-22F4ADA03ABE}" type="pres">
      <dgm:prSet presAssocID="{6FDDB23F-9ABD-4086-B68E-8470DC67D438}" presName="composite" presStyleCnt="0"/>
      <dgm:spPr/>
    </dgm:pt>
    <dgm:pt modelId="{3EC588F8-DBA9-4BCA-AED9-97C2F129A2DF}" type="pres">
      <dgm:prSet presAssocID="{6FDDB23F-9ABD-4086-B68E-8470DC67D438}" presName="parTx" presStyleLbl="node1" presStyleIdx="0" presStyleCnt="2">
        <dgm:presLayoutVars>
          <dgm:chMax val="0"/>
          <dgm:chPref val="0"/>
          <dgm:bulletEnabled val="1"/>
        </dgm:presLayoutVars>
      </dgm:prSet>
      <dgm:spPr/>
      <dgm:t>
        <a:bodyPr/>
        <a:lstStyle/>
        <a:p>
          <a:endParaRPr lang="en-US"/>
        </a:p>
      </dgm:t>
    </dgm:pt>
    <dgm:pt modelId="{3047135F-2FD0-4B4E-9792-4C732D98F9D4}" type="pres">
      <dgm:prSet presAssocID="{6FDDB23F-9ABD-4086-B68E-8470DC67D438}" presName="parSh" presStyleLbl="node1" presStyleIdx="0" presStyleCnt="2"/>
      <dgm:spPr/>
      <dgm:t>
        <a:bodyPr/>
        <a:lstStyle/>
        <a:p>
          <a:endParaRPr lang="en-US"/>
        </a:p>
      </dgm:t>
    </dgm:pt>
    <dgm:pt modelId="{3668E35F-79F8-4C55-B0E1-6CC15D225D65}" type="pres">
      <dgm:prSet presAssocID="{6FDDB23F-9ABD-4086-B68E-8470DC67D438}" presName="desTx" presStyleLbl="fgAcc1" presStyleIdx="0" presStyleCnt="2">
        <dgm:presLayoutVars>
          <dgm:bulletEnabled val="1"/>
        </dgm:presLayoutVars>
      </dgm:prSet>
      <dgm:spPr/>
      <dgm:t>
        <a:bodyPr/>
        <a:lstStyle/>
        <a:p>
          <a:endParaRPr lang="en-US"/>
        </a:p>
      </dgm:t>
    </dgm:pt>
    <dgm:pt modelId="{1EF7E522-D012-48FD-9877-EE6CD87C1490}" type="pres">
      <dgm:prSet presAssocID="{D850039D-0DEF-4FDA-88B5-27380F8A5705}" presName="sibTrans" presStyleLbl="sibTrans2D1" presStyleIdx="0" presStyleCnt="1"/>
      <dgm:spPr/>
      <dgm:t>
        <a:bodyPr/>
        <a:lstStyle/>
        <a:p>
          <a:endParaRPr lang="en-US"/>
        </a:p>
      </dgm:t>
    </dgm:pt>
    <dgm:pt modelId="{6A11B011-5C13-4EEE-AB98-79F809D4AC48}" type="pres">
      <dgm:prSet presAssocID="{D850039D-0DEF-4FDA-88B5-27380F8A5705}" presName="connTx" presStyleLbl="sibTrans2D1" presStyleIdx="0" presStyleCnt="1"/>
      <dgm:spPr/>
      <dgm:t>
        <a:bodyPr/>
        <a:lstStyle/>
        <a:p>
          <a:endParaRPr lang="en-US"/>
        </a:p>
      </dgm:t>
    </dgm:pt>
    <dgm:pt modelId="{5A25F2ED-2B6C-417F-9FF2-F473237580BC}" type="pres">
      <dgm:prSet presAssocID="{C7844AB9-336F-494B-B98E-1AB1E2520C33}" presName="composite" presStyleCnt="0"/>
      <dgm:spPr/>
    </dgm:pt>
    <dgm:pt modelId="{88FA95F4-3476-4455-A2AE-FDC0E34C2769}" type="pres">
      <dgm:prSet presAssocID="{C7844AB9-336F-494B-B98E-1AB1E2520C33}" presName="parTx" presStyleLbl="node1" presStyleIdx="0" presStyleCnt="2">
        <dgm:presLayoutVars>
          <dgm:chMax val="0"/>
          <dgm:chPref val="0"/>
          <dgm:bulletEnabled val="1"/>
        </dgm:presLayoutVars>
      </dgm:prSet>
      <dgm:spPr/>
      <dgm:t>
        <a:bodyPr/>
        <a:lstStyle/>
        <a:p>
          <a:endParaRPr lang="en-US"/>
        </a:p>
      </dgm:t>
    </dgm:pt>
    <dgm:pt modelId="{015AC1FC-EC5A-40CA-BDBD-EA0EB68E3ACC}" type="pres">
      <dgm:prSet presAssocID="{C7844AB9-336F-494B-B98E-1AB1E2520C33}" presName="parSh" presStyleLbl="node1" presStyleIdx="1" presStyleCnt="2"/>
      <dgm:spPr/>
      <dgm:t>
        <a:bodyPr/>
        <a:lstStyle/>
        <a:p>
          <a:endParaRPr lang="en-US"/>
        </a:p>
      </dgm:t>
    </dgm:pt>
    <dgm:pt modelId="{8DCC3FFA-7BCC-4A8C-8117-E91DC80CB9C8}" type="pres">
      <dgm:prSet presAssocID="{C7844AB9-336F-494B-B98E-1AB1E2520C33}" presName="desTx" presStyleLbl="fgAcc1" presStyleIdx="1" presStyleCnt="2">
        <dgm:presLayoutVars>
          <dgm:bulletEnabled val="1"/>
        </dgm:presLayoutVars>
      </dgm:prSet>
      <dgm:spPr/>
      <dgm:t>
        <a:bodyPr/>
        <a:lstStyle/>
        <a:p>
          <a:endParaRPr lang="en-US"/>
        </a:p>
      </dgm:t>
    </dgm:pt>
  </dgm:ptLst>
  <dgm:cxnLst>
    <dgm:cxn modelId="{93B1DA5C-4850-4D40-9D66-B90345F3009A}" type="presOf" srcId="{D850039D-0DEF-4FDA-88B5-27380F8A5705}" destId="{6A11B011-5C13-4EEE-AB98-79F809D4AC48}" srcOrd="1" destOrd="0" presId="urn:microsoft.com/office/officeart/2005/8/layout/process3"/>
    <dgm:cxn modelId="{5B09AF40-BDCD-42AD-A2DF-10C40AB32E61}" type="presOf" srcId="{EC9FC97C-DACA-432E-9EB2-9BDD45DF18E4}" destId="{8DCC3FFA-7BCC-4A8C-8117-E91DC80CB9C8}" srcOrd="0" destOrd="0" presId="urn:microsoft.com/office/officeart/2005/8/layout/process3"/>
    <dgm:cxn modelId="{5270D95E-4A2D-4E5A-9348-391E4FD55F4B}" type="presOf" srcId="{C7844AB9-336F-494B-B98E-1AB1E2520C33}" destId="{015AC1FC-EC5A-40CA-BDBD-EA0EB68E3ACC}" srcOrd="1" destOrd="0" presId="urn:microsoft.com/office/officeart/2005/8/layout/process3"/>
    <dgm:cxn modelId="{9116F1C1-9379-4B3C-BF74-0497FBCDA33D}" type="presOf" srcId="{D850039D-0DEF-4FDA-88B5-27380F8A5705}" destId="{1EF7E522-D012-48FD-9877-EE6CD87C1490}" srcOrd="0" destOrd="0" presId="urn:microsoft.com/office/officeart/2005/8/layout/process3"/>
    <dgm:cxn modelId="{E53018F5-D12B-44C4-9A98-2241D6D4B21E}" type="presOf" srcId="{6FDDB23F-9ABD-4086-B68E-8470DC67D438}" destId="{3047135F-2FD0-4B4E-9792-4C732D98F9D4}" srcOrd="1" destOrd="0" presId="urn:microsoft.com/office/officeart/2005/8/layout/process3"/>
    <dgm:cxn modelId="{DA1B5310-C382-4A8F-8DE6-0A79FC752DAA}" type="presOf" srcId="{45C30EB2-E90D-4B67-AD57-19C837C70F23}" destId="{787D9A9B-F18B-4ECF-B488-89D407C80348}" srcOrd="0" destOrd="0" presId="urn:microsoft.com/office/officeart/2005/8/layout/process3"/>
    <dgm:cxn modelId="{8D1402AB-9A25-4438-B4AE-BE0C6161B438}" srcId="{6FDDB23F-9ABD-4086-B68E-8470DC67D438}" destId="{4B5D58D1-F409-408E-BF82-5503BB942336}" srcOrd="0" destOrd="0" parTransId="{F4A0570E-4FDB-4762-91E4-D37885A9884D}" sibTransId="{02710C5C-7EFC-4932-A703-4F8AFB01C443}"/>
    <dgm:cxn modelId="{E133CD09-A81E-455D-BA27-1228065A06FA}" type="presOf" srcId="{4B5D58D1-F409-408E-BF82-5503BB942336}" destId="{3668E35F-79F8-4C55-B0E1-6CC15D225D65}" srcOrd="0" destOrd="0" presId="urn:microsoft.com/office/officeart/2005/8/layout/process3"/>
    <dgm:cxn modelId="{700966E4-65D2-4A64-B8FE-E55E162635FE}" srcId="{C7844AB9-336F-494B-B98E-1AB1E2520C33}" destId="{EC9FC97C-DACA-432E-9EB2-9BDD45DF18E4}" srcOrd="0" destOrd="0" parTransId="{E84302F6-58B4-4F35-B468-84CD937BE842}" sibTransId="{2A2C6E38-C826-4929-B380-60A21DE4121D}"/>
    <dgm:cxn modelId="{15FE51FC-F1AB-46F7-AE59-D80654F9974E}" type="presOf" srcId="{6FDDB23F-9ABD-4086-B68E-8470DC67D438}" destId="{3EC588F8-DBA9-4BCA-AED9-97C2F129A2DF}" srcOrd="0" destOrd="0" presId="urn:microsoft.com/office/officeart/2005/8/layout/process3"/>
    <dgm:cxn modelId="{8E497E63-C8AA-472F-B225-7CE967805320}" srcId="{45C30EB2-E90D-4B67-AD57-19C837C70F23}" destId="{C7844AB9-336F-494B-B98E-1AB1E2520C33}" srcOrd="1" destOrd="0" parTransId="{47ACB01E-A8B6-4E65-A8BF-A5B16D21F6A2}" sibTransId="{FA9D8171-19F2-4510-8B3B-FA27E26DEF16}"/>
    <dgm:cxn modelId="{8C45EC6A-527E-4BE1-B672-DDF99E6A785D}" srcId="{45C30EB2-E90D-4B67-AD57-19C837C70F23}" destId="{6FDDB23F-9ABD-4086-B68E-8470DC67D438}" srcOrd="0" destOrd="0" parTransId="{A9DE111B-2DCB-4745-BFA0-A70C0E50DFB3}" sibTransId="{D850039D-0DEF-4FDA-88B5-27380F8A5705}"/>
    <dgm:cxn modelId="{26DF2EBA-041C-4A37-8427-CABE500E5D71}" type="presOf" srcId="{C7844AB9-336F-494B-B98E-1AB1E2520C33}" destId="{88FA95F4-3476-4455-A2AE-FDC0E34C2769}" srcOrd="0" destOrd="0" presId="urn:microsoft.com/office/officeart/2005/8/layout/process3"/>
    <dgm:cxn modelId="{B7624039-1172-4F22-85B9-7065DE6DB60D}" type="presParOf" srcId="{787D9A9B-F18B-4ECF-B488-89D407C80348}" destId="{0619CFA0-4185-476D-9DBB-22F4ADA03ABE}" srcOrd="0" destOrd="0" presId="urn:microsoft.com/office/officeart/2005/8/layout/process3"/>
    <dgm:cxn modelId="{5D04058F-974D-4118-8367-FEC9B873B24A}" type="presParOf" srcId="{0619CFA0-4185-476D-9DBB-22F4ADA03ABE}" destId="{3EC588F8-DBA9-4BCA-AED9-97C2F129A2DF}" srcOrd="0" destOrd="0" presId="urn:microsoft.com/office/officeart/2005/8/layout/process3"/>
    <dgm:cxn modelId="{CC8D68A1-61FB-49B1-A155-64E527CEB0FD}" type="presParOf" srcId="{0619CFA0-4185-476D-9DBB-22F4ADA03ABE}" destId="{3047135F-2FD0-4B4E-9792-4C732D98F9D4}" srcOrd="1" destOrd="0" presId="urn:microsoft.com/office/officeart/2005/8/layout/process3"/>
    <dgm:cxn modelId="{FAF37F7A-0617-48F8-BEA9-288FCD5966E5}" type="presParOf" srcId="{0619CFA0-4185-476D-9DBB-22F4ADA03ABE}" destId="{3668E35F-79F8-4C55-B0E1-6CC15D225D65}" srcOrd="2" destOrd="0" presId="urn:microsoft.com/office/officeart/2005/8/layout/process3"/>
    <dgm:cxn modelId="{FF463617-1316-446C-AE43-5C94958941B3}" type="presParOf" srcId="{787D9A9B-F18B-4ECF-B488-89D407C80348}" destId="{1EF7E522-D012-48FD-9877-EE6CD87C1490}" srcOrd="1" destOrd="0" presId="urn:microsoft.com/office/officeart/2005/8/layout/process3"/>
    <dgm:cxn modelId="{851920B6-2ADC-418B-B556-F5DC8B4673C7}" type="presParOf" srcId="{1EF7E522-D012-48FD-9877-EE6CD87C1490}" destId="{6A11B011-5C13-4EEE-AB98-79F809D4AC48}" srcOrd="0" destOrd="0" presId="urn:microsoft.com/office/officeart/2005/8/layout/process3"/>
    <dgm:cxn modelId="{254EE3A9-E4CB-4266-A389-4BEA31993EDC}" type="presParOf" srcId="{787D9A9B-F18B-4ECF-B488-89D407C80348}" destId="{5A25F2ED-2B6C-417F-9FF2-F473237580BC}" srcOrd="2" destOrd="0" presId="urn:microsoft.com/office/officeart/2005/8/layout/process3"/>
    <dgm:cxn modelId="{641CD3C7-1F79-465B-A7A5-E2F7377150E7}" type="presParOf" srcId="{5A25F2ED-2B6C-417F-9FF2-F473237580BC}" destId="{88FA95F4-3476-4455-A2AE-FDC0E34C2769}" srcOrd="0" destOrd="0" presId="urn:microsoft.com/office/officeart/2005/8/layout/process3"/>
    <dgm:cxn modelId="{1D275764-21EB-485B-87B8-BE6522891666}" type="presParOf" srcId="{5A25F2ED-2B6C-417F-9FF2-F473237580BC}" destId="{015AC1FC-EC5A-40CA-BDBD-EA0EB68E3ACC}" srcOrd="1" destOrd="0" presId="urn:microsoft.com/office/officeart/2005/8/layout/process3"/>
    <dgm:cxn modelId="{4AC3A558-37CC-4723-A2E3-1DB09C3EA37E}" type="presParOf" srcId="{5A25F2ED-2B6C-417F-9FF2-F473237580BC}" destId="{8DCC3FFA-7BCC-4A8C-8117-E91DC80CB9C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E8A8DC-0B7D-4B33-BF0F-C462AA67E47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D5E4C4FC-1807-4182-A73A-EAD16DA23813}">
      <dgm:prSet phldrT="[Text]"/>
      <dgm:spPr/>
      <dgm:t>
        <a:bodyPr/>
        <a:lstStyle/>
        <a:p>
          <a:r>
            <a:rPr lang="en-US" dirty="0" smtClean="0"/>
            <a:t>Cabinet: Standing (6)</a:t>
          </a:r>
          <a:endParaRPr lang="en-US" dirty="0"/>
        </a:p>
      </dgm:t>
    </dgm:pt>
    <dgm:pt modelId="{8E9237ED-62C3-445C-BEDF-C35574FC3158}" type="parTrans" cxnId="{6C83720D-6AE7-4A9D-ACEA-23F0EBA4F994}">
      <dgm:prSet/>
      <dgm:spPr/>
      <dgm:t>
        <a:bodyPr/>
        <a:lstStyle/>
        <a:p>
          <a:endParaRPr lang="en-US"/>
        </a:p>
      </dgm:t>
    </dgm:pt>
    <dgm:pt modelId="{60C20CD3-883F-4754-9B8C-C81C0D13CDB0}" type="sibTrans" cxnId="{6C83720D-6AE7-4A9D-ACEA-23F0EBA4F994}">
      <dgm:prSet/>
      <dgm:spPr/>
      <dgm:t>
        <a:bodyPr/>
        <a:lstStyle/>
        <a:p>
          <a:endParaRPr lang="en-US"/>
        </a:p>
      </dgm:t>
    </dgm:pt>
    <dgm:pt modelId="{FE94DCBD-D7AC-474E-829A-AF84B4C38F0C}">
      <dgm:prSet phldrT="[Text]"/>
      <dgm:spPr/>
      <dgm:t>
        <a:bodyPr/>
        <a:lstStyle/>
        <a:p>
          <a:r>
            <a:rPr lang="en-US" dirty="0" smtClean="0">
              <a:solidFill>
                <a:srgbClr val="FFFF00"/>
              </a:solidFill>
            </a:rPr>
            <a:t>1) Security: PM</a:t>
          </a:r>
          <a:endParaRPr lang="en-US" dirty="0">
            <a:solidFill>
              <a:srgbClr val="FFFF00"/>
            </a:solidFill>
          </a:endParaRPr>
        </a:p>
      </dgm:t>
    </dgm:pt>
    <dgm:pt modelId="{5F931F75-2F1A-41D8-9F2C-528DBCA26828}" type="parTrans" cxnId="{2C60E873-2B90-49B7-AF89-CBD3B21D53A3}">
      <dgm:prSet/>
      <dgm:spPr/>
      <dgm:t>
        <a:bodyPr/>
        <a:lstStyle/>
        <a:p>
          <a:endParaRPr lang="en-US"/>
        </a:p>
      </dgm:t>
    </dgm:pt>
    <dgm:pt modelId="{CEAEEDF5-A88C-4A2E-A64E-7BDB9015D326}" type="sibTrans" cxnId="{2C60E873-2B90-49B7-AF89-CBD3B21D53A3}">
      <dgm:prSet/>
      <dgm:spPr/>
      <dgm:t>
        <a:bodyPr/>
        <a:lstStyle/>
        <a:p>
          <a:endParaRPr lang="en-US"/>
        </a:p>
      </dgm:t>
    </dgm:pt>
    <dgm:pt modelId="{9782E618-0171-4441-8B5A-98FF8A94472B}">
      <dgm:prSet/>
      <dgm:spPr/>
      <dgm:t>
        <a:bodyPr/>
        <a:lstStyle/>
        <a:p>
          <a:r>
            <a:rPr lang="en-US" dirty="0" smtClean="0">
              <a:solidFill>
                <a:srgbClr val="FFFF00"/>
              </a:solidFill>
            </a:rPr>
            <a:t>2) Appointments: PM</a:t>
          </a:r>
          <a:endParaRPr lang="en-US" dirty="0">
            <a:solidFill>
              <a:srgbClr val="FFFF00"/>
            </a:solidFill>
          </a:endParaRPr>
        </a:p>
      </dgm:t>
    </dgm:pt>
    <dgm:pt modelId="{57525C6F-1007-43C6-9C18-BFF75763467F}" type="parTrans" cxnId="{BB29C3F3-787A-4F90-A6B6-E83054347451}">
      <dgm:prSet/>
      <dgm:spPr/>
      <dgm:t>
        <a:bodyPr/>
        <a:lstStyle/>
        <a:p>
          <a:endParaRPr lang="en-US"/>
        </a:p>
      </dgm:t>
    </dgm:pt>
    <dgm:pt modelId="{4E841D44-85B2-43C6-8188-F460874FE546}" type="sibTrans" cxnId="{BB29C3F3-787A-4F90-A6B6-E83054347451}">
      <dgm:prSet/>
      <dgm:spPr/>
      <dgm:t>
        <a:bodyPr/>
        <a:lstStyle/>
        <a:p>
          <a:endParaRPr lang="en-US"/>
        </a:p>
      </dgm:t>
    </dgm:pt>
    <dgm:pt modelId="{52965BE0-CC3D-4DC8-9D21-595BF14983CD}">
      <dgm:prSet/>
      <dgm:spPr/>
      <dgm:t>
        <a:bodyPr/>
        <a:lstStyle/>
        <a:p>
          <a:r>
            <a:rPr lang="en-US" dirty="0" smtClean="0">
              <a:solidFill>
                <a:srgbClr val="FFFF00"/>
              </a:solidFill>
            </a:rPr>
            <a:t>3) Political Affairs: PM</a:t>
          </a:r>
          <a:endParaRPr lang="en-US" dirty="0">
            <a:solidFill>
              <a:srgbClr val="FFFF00"/>
            </a:solidFill>
          </a:endParaRPr>
        </a:p>
      </dgm:t>
    </dgm:pt>
    <dgm:pt modelId="{CE00500C-1AEB-429D-B7FE-297BBB03DA8A}" type="parTrans" cxnId="{0D3160DE-C2EE-478E-975A-885882EFB63D}">
      <dgm:prSet/>
      <dgm:spPr/>
      <dgm:t>
        <a:bodyPr/>
        <a:lstStyle/>
        <a:p>
          <a:endParaRPr lang="en-US"/>
        </a:p>
      </dgm:t>
    </dgm:pt>
    <dgm:pt modelId="{44C286D0-01CD-4A7A-9B29-AD13E01D2DD5}" type="sibTrans" cxnId="{0D3160DE-C2EE-478E-975A-885882EFB63D}">
      <dgm:prSet/>
      <dgm:spPr/>
      <dgm:t>
        <a:bodyPr/>
        <a:lstStyle/>
        <a:p>
          <a:endParaRPr lang="en-US"/>
        </a:p>
      </dgm:t>
    </dgm:pt>
    <dgm:pt modelId="{559EC6B5-3EDF-4F5F-950C-035F9F796223}">
      <dgm:prSet/>
      <dgm:spPr/>
      <dgm:t>
        <a:bodyPr/>
        <a:lstStyle/>
        <a:p>
          <a:r>
            <a:rPr lang="en-US" dirty="0" smtClean="0"/>
            <a:t>5) Parliamentary Affairs: HM</a:t>
          </a:r>
          <a:endParaRPr lang="en-US" dirty="0"/>
        </a:p>
      </dgm:t>
    </dgm:pt>
    <dgm:pt modelId="{7685CF40-A0EE-42BF-B3B7-0B175ED646F9}" type="parTrans" cxnId="{67F7D9E9-2717-48DF-A869-5297B9930BA6}">
      <dgm:prSet/>
      <dgm:spPr/>
      <dgm:t>
        <a:bodyPr/>
        <a:lstStyle/>
        <a:p>
          <a:endParaRPr lang="en-US"/>
        </a:p>
      </dgm:t>
    </dgm:pt>
    <dgm:pt modelId="{B70DC088-2F61-47BB-ADCE-8571D22DEDCF}" type="sibTrans" cxnId="{67F7D9E9-2717-48DF-A869-5297B9930BA6}">
      <dgm:prSet/>
      <dgm:spPr/>
      <dgm:t>
        <a:bodyPr/>
        <a:lstStyle/>
        <a:p>
          <a:endParaRPr lang="en-US"/>
        </a:p>
      </dgm:t>
    </dgm:pt>
    <dgm:pt modelId="{8B7CCEBC-02DB-4CF4-A390-E7F99886E4F1}">
      <dgm:prSet/>
      <dgm:spPr/>
      <dgm:t>
        <a:bodyPr/>
        <a:lstStyle/>
        <a:p>
          <a:r>
            <a:rPr lang="en-US" dirty="0" smtClean="0"/>
            <a:t>6) Accommodation: HM</a:t>
          </a:r>
          <a:endParaRPr lang="en-US" dirty="0"/>
        </a:p>
      </dgm:t>
    </dgm:pt>
    <dgm:pt modelId="{A8ECF956-CEBE-4866-BF35-4B53CE753036}" type="parTrans" cxnId="{17E43635-9A09-4007-97E4-F502A89FEE7C}">
      <dgm:prSet/>
      <dgm:spPr/>
      <dgm:t>
        <a:bodyPr/>
        <a:lstStyle/>
        <a:p>
          <a:endParaRPr lang="en-US"/>
        </a:p>
      </dgm:t>
    </dgm:pt>
    <dgm:pt modelId="{CA866382-6CBA-4516-9D1E-23DE4F02DFB1}" type="sibTrans" cxnId="{17E43635-9A09-4007-97E4-F502A89FEE7C}">
      <dgm:prSet/>
      <dgm:spPr/>
      <dgm:t>
        <a:bodyPr/>
        <a:lstStyle/>
        <a:p>
          <a:endParaRPr lang="en-US"/>
        </a:p>
      </dgm:t>
    </dgm:pt>
    <dgm:pt modelId="{DCC2A9D4-7A04-4949-B41B-EC6620654912}">
      <dgm:prSet phldrT="[Text]"/>
      <dgm:spPr/>
      <dgm:t>
        <a:bodyPr/>
        <a:lstStyle/>
        <a:p>
          <a:r>
            <a:rPr lang="en-US" dirty="0" smtClean="0"/>
            <a:t>Cabinet: Ad Hoc</a:t>
          </a:r>
          <a:endParaRPr lang="en-US" dirty="0"/>
        </a:p>
      </dgm:t>
    </dgm:pt>
    <dgm:pt modelId="{A902DD73-3EBC-446F-BB51-57297A70ED6D}" type="parTrans" cxnId="{1FAAF025-EBA8-4163-A55C-D9994C34E564}">
      <dgm:prSet/>
      <dgm:spPr/>
      <dgm:t>
        <a:bodyPr/>
        <a:lstStyle/>
        <a:p>
          <a:endParaRPr lang="en-US"/>
        </a:p>
      </dgm:t>
    </dgm:pt>
    <dgm:pt modelId="{C61F74B1-18F8-4BB2-998C-6E32BA3EDABB}" type="sibTrans" cxnId="{1FAAF025-EBA8-4163-A55C-D9994C34E564}">
      <dgm:prSet/>
      <dgm:spPr/>
      <dgm:t>
        <a:bodyPr/>
        <a:lstStyle/>
        <a:p>
          <a:endParaRPr lang="en-US"/>
        </a:p>
      </dgm:t>
    </dgm:pt>
    <dgm:pt modelId="{FF1D0EF2-90FE-4E2C-BDF4-CC374D2F84F3}">
      <dgm:prSet/>
      <dgm:spPr/>
      <dgm:t>
        <a:bodyPr/>
        <a:lstStyle/>
        <a:p>
          <a:r>
            <a:rPr lang="en-US" dirty="0" smtClean="0"/>
            <a:t>Temporary, As and when required</a:t>
          </a:r>
          <a:endParaRPr lang="en-US" dirty="0"/>
        </a:p>
      </dgm:t>
    </dgm:pt>
    <dgm:pt modelId="{7B1DA384-9A2F-4EB0-9DC8-8AD36B77518D}" type="parTrans" cxnId="{F2EAF39C-8EF3-4824-857E-49C550D7A80A}">
      <dgm:prSet/>
      <dgm:spPr/>
      <dgm:t>
        <a:bodyPr/>
        <a:lstStyle/>
        <a:p>
          <a:endParaRPr lang="en-US"/>
        </a:p>
      </dgm:t>
    </dgm:pt>
    <dgm:pt modelId="{1BA1BF31-32D3-403C-8FCC-F50C10980F9B}" type="sibTrans" cxnId="{F2EAF39C-8EF3-4824-857E-49C550D7A80A}">
      <dgm:prSet/>
      <dgm:spPr/>
      <dgm:t>
        <a:bodyPr/>
        <a:lstStyle/>
        <a:p>
          <a:endParaRPr lang="en-US"/>
        </a:p>
      </dgm:t>
    </dgm:pt>
    <dgm:pt modelId="{E10512DC-3DF5-461E-B998-75793E26A852}">
      <dgm:prSet/>
      <dgm:spPr/>
      <dgm:t>
        <a:bodyPr/>
        <a:lstStyle/>
        <a:p>
          <a:r>
            <a:rPr lang="en-US" dirty="0" err="1" smtClean="0"/>
            <a:t>GoM</a:t>
          </a:r>
          <a:r>
            <a:rPr lang="en-US" dirty="0" smtClean="0"/>
            <a:t> &amp; </a:t>
          </a:r>
          <a:r>
            <a:rPr lang="en-US" dirty="0" err="1" smtClean="0"/>
            <a:t>EGoM</a:t>
          </a:r>
          <a:endParaRPr lang="en-US" dirty="0"/>
        </a:p>
      </dgm:t>
    </dgm:pt>
    <dgm:pt modelId="{64DB0791-55CB-48B6-B5B4-E3FF33DAEB10}" type="parTrans" cxnId="{AE9B5DD0-87ED-4F25-9D70-DD407EAF2D8E}">
      <dgm:prSet/>
      <dgm:spPr/>
      <dgm:t>
        <a:bodyPr/>
        <a:lstStyle/>
        <a:p>
          <a:endParaRPr lang="en-US"/>
        </a:p>
      </dgm:t>
    </dgm:pt>
    <dgm:pt modelId="{800DAC10-D647-44E4-ABB8-548DED0FFE82}" type="sibTrans" cxnId="{AE9B5DD0-87ED-4F25-9D70-DD407EAF2D8E}">
      <dgm:prSet/>
      <dgm:spPr/>
      <dgm:t>
        <a:bodyPr/>
        <a:lstStyle/>
        <a:p>
          <a:endParaRPr lang="en-US"/>
        </a:p>
      </dgm:t>
    </dgm:pt>
    <dgm:pt modelId="{4E01F71A-51F7-4CE1-B8F5-0E0DA59582F3}">
      <dgm:prSet/>
      <dgm:spPr/>
      <dgm:t>
        <a:bodyPr/>
        <a:lstStyle/>
        <a:p>
          <a:r>
            <a:rPr lang="en-US" dirty="0" smtClean="0"/>
            <a:t>3G Auction terms, Food security Act, Drought problem etc.</a:t>
          </a:r>
          <a:endParaRPr lang="en-US" dirty="0"/>
        </a:p>
      </dgm:t>
    </dgm:pt>
    <dgm:pt modelId="{C1331201-3CD3-479F-8600-EB9D9E423532}" type="parTrans" cxnId="{9C4FBD95-0092-4240-98F9-6894480C2D10}">
      <dgm:prSet/>
      <dgm:spPr/>
      <dgm:t>
        <a:bodyPr/>
        <a:lstStyle/>
        <a:p>
          <a:endParaRPr lang="en-US"/>
        </a:p>
      </dgm:t>
    </dgm:pt>
    <dgm:pt modelId="{817F12DC-C446-4D5C-8A8D-90F2F32691C5}" type="sibTrans" cxnId="{9C4FBD95-0092-4240-98F9-6894480C2D10}">
      <dgm:prSet/>
      <dgm:spPr/>
      <dgm:t>
        <a:bodyPr/>
        <a:lstStyle/>
        <a:p>
          <a:endParaRPr lang="en-US"/>
        </a:p>
      </dgm:t>
    </dgm:pt>
    <dgm:pt modelId="{DBD43F2A-D255-45F7-8AD7-C4ABFC677433}">
      <dgm:prSet/>
      <dgm:spPr/>
      <dgm:t>
        <a:bodyPr/>
        <a:lstStyle/>
        <a:p>
          <a:r>
            <a:rPr lang="en-US" dirty="0" smtClean="0">
              <a:solidFill>
                <a:srgbClr val="FFFF00"/>
              </a:solidFill>
            </a:rPr>
            <a:t>4) Economic Affairs: PM</a:t>
          </a:r>
          <a:endParaRPr lang="en-US" dirty="0">
            <a:solidFill>
              <a:srgbClr val="FFFF00"/>
            </a:solidFill>
          </a:endParaRPr>
        </a:p>
      </dgm:t>
    </dgm:pt>
    <dgm:pt modelId="{66D42CFF-488F-4977-9D72-FDCD5D3C0FF3}" type="sibTrans" cxnId="{7024D745-9F34-46DB-963D-3ED93E3CA8CA}">
      <dgm:prSet/>
      <dgm:spPr/>
      <dgm:t>
        <a:bodyPr/>
        <a:lstStyle/>
        <a:p>
          <a:endParaRPr lang="en-US"/>
        </a:p>
      </dgm:t>
    </dgm:pt>
    <dgm:pt modelId="{69B64C40-E059-4628-BE68-46DF2E4BD3FB}" type="parTrans" cxnId="{7024D745-9F34-46DB-963D-3ED93E3CA8CA}">
      <dgm:prSet/>
      <dgm:spPr/>
      <dgm:t>
        <a:bodyPr/>
        <a:lstStyle/>
        <a:p>
          <a:endParaRPr lang="en-US"/>
        </a:p>
      </dgm:t>
    </dgm:pt>
    <dgm:pt modelId="{21759C09-2683-4CB8-ADA0-1FF2A8843BA2}" type="pres">
      <dgm:prSet presAssocID="{52E8A8DC-0B7D-4B33-BF0F-C462AA67E47C}" presName="Name0" presStyleCnt="0">
        <dgm:presLayoutVars>
          <dgm:dir/>
          <dgm:animLvl val="lvl"/>
          <dgm:resizeHandles val="exact"/>
        </dgm:presLayoutVars>
      </dgm:prSet>
      <dgm:spPr/>
      <dgm:t>
        <a:bodyPr/>
        <a:lstStyle/>
        <a:p>
          <a:endParaRPr lang="en-US"/>
        </a:p>
      </dgm:t>
    </dgm:pt>
    <dgm:pt modelId="{CBAAA724-36B4-40ED-B204-2694412514D4}" type="pres">
      <dgm:prSet presAssocID="{D5E4C4FC-1807-4182-A73A-EAD16DA23813}" presName="linNode" presStyleCnt="0"/>
      <dgm:spPr/>
    </dgm:pt>
    <dgm:pt modelId="{C176C59D-EE27-4202-A5F0-8F9C89BBBF60}" type="pres">
      <dgm:prSet presAssocID="{D5E4C4FC-1807-4182-A73A-EAD16DA23813}" presName="parTx" presStyleLbl="revTx" presStyleIdx="0" presStyleCnt="3">
        <dgm:presLayoutVars>
          <dgm:chMax val="1"/>
          <dgm:bulletEnabled val="1"/>
        </dgm:presLayoutVars>
      </dgm:prSet>
      <dgm:spPr/>
      <dgm:t>
        <a:bodyPr/>
        <a:lstStyle/>
        <a:p>
          <a:endParaRPr lang="en-US"/>
        </a:p>
      </dgm:t>
    </dgm:pt>
    <dgm:pt modelId="{98C1D0DB-727C-47C6-A083-761559E88D13}" type="pres">
      <dgm:prSet presAssocID="{D5E4C4FC-1807-4182-A73A-EAD16DA23813}" presName="bracket" presStyleLbl="parChTrans1D1" presStyleIdx="0" presStyleCnt="3"/>
      <dgm:spPr/>
    </dgm:pt>
    <dgm:pt modelId="{E420DC9C-E593-4AD1-BE0D-3C8AD84F94B3}" type="pres">
      <dgm:prSet presAssocID="{D5E4C4FC-1807-4182-A73A-EAD16DA23813}" presName="spH" presStyleCnt="0"/>
      <dgm:spPr/>
    </dgm:pt>
    <dgm:pt modelId="{F260F2CE-9598-407B-9F7B-ABCEEFC307EB}" type="pres">
      <dgm:prSet presAssocID="{D5E4C4FC-1807-4182-A73A-EAD16DA23813}" presName="desTx" presStyleLbl="node1" presStyleIdx="0" presStyleCnt="3">
        <dgm:presLayoutVars>
          <dgm:bulletEnabled val="1"/>
        </dgm:presLayoutVars>
      </dgm:prSet>
      <dgm:spPr/>
      <dgm:t>
        <a:bodyPr/>
        <a:lstStyle/>
        <a:p>
          <a:endParaRPr lang="en-US"/>
        </a:p>
      </dgm:t>
    </dgm:pt>
    <dgm:pt modelId="{046D1495-C0FB-4170-B0AC-C6E80FE6B727}" type="pres">
      <dgm:prSet presAssocID="{60C20CD3-883F-4754-9B8C-C81C0D13CDB0}" presName="spV" presStyleCnt="0"/>
      <dgm:spPr/>
    </dgm:pt>
    <dgm:pt modelId="{64739E9C-B6C1-4592-A522-B4225EDA9AC1}" type="pres">
      <dgm:prSet presAssocID="{DCC2A9D4-7A04-4949-B41B-EC6620654912}" presName="linNode" presStyleCnt="0"/>
      <dgm:spPr/>
    </dgm:pt>
    <dgm:pt modelId="{670EE1C2-821A-411F-B20C-D1D9E5FC9DA0}" type="pres">
      <dgm:prSet presAssocID="{DCC2A9D4-7A04-4949-B41B-EC6620654912}" presName="parTx" presStyleLbl="revTx" presStyleIdx="1" presStyleCnt="3">
        <dgm:presLayoutVars>
          <dgm:chMax val="1"/>
          <dgm:bulletEnabled val="1"/>
        </dgm:presLayoutVars>
      </dgm:prSet>
      <dgm:spPr/>
      <dgm:t>
        <a:bodyPr/>
        <a:lstStyle/>
        <a:p>
          <a:endParaRPr lang="en-US"/>
        </a:p>
      </dgm:t>
    </dgm:pt>
    <dgm:pt modelId="{B170EB90-493E-4E66-B0A4-75B028C03AA9}" type="pres">
      <dgm:prSet presAssocID="{DCC2A9D4-7A04-4949-B41B-EC6620654912}" presName="bracket" presStyleLbl="parChTrans1D1" presStyleIdx="1" presStyleCnt="3"/>
      <dgm:spPr/>
    </dgm:pt>
    <dgm:pt modelId="{1225AD5D-EE06-4BD9-92D1-8FE5212330A7}" type="pres">
      <dgm:prSet presAssocID="{DCC2A9D4-7A04-4949-B41B-EC6620654912}" presName="spH" presStyleCnt="0"/>
      <dgm:spPr/>
    </dgm:pt>
    <dgm:pt modelId="{71CFC23F-DDC8-4144-A088-099CE05B947F}" type="pres">
      <dgm:prSet presAssocID="{DCC2A9D4-7A04-4949-B41B-EC6620654912}" presName="desTx" presStyleLbl="node1" presStyleIdx="1" presStyleCnt="3">
        <dgm:presLayoutVars>
          <dgm:bulletEnabled val="1"/>
        </dgm:presLayoutVars>
      </dgm:prSet>
      <dgm:spPr/>
      <dgm:t>
        <a:bodyPr/>
        <a:lstStyle/>
        <a:p>
          <a:endParaRPr lang="en-US"/>
        </a:p>
      </dgm:t>
    </dgm:pt>
    <dgm:pt modelId="{830FB8D1-122F-4597-B1B1-D4ABC3DF408F}" type="pres">
      <dgm:prSet presAssocID="{C61F74B1-18F8-4BB2-998C-6E32BA3EDABB}" presName="spV" presStyleCnt="0"/>
      <dgm:spPr/>
    </dgm:pt>
    <dgm:pt modelId="{C7528DE8-E776-4183-ADFD-EFD013C444CC}" type="pres">
      <dgm:prSet presAssocID="{E10512DC-3DF5-461E-B998-75793E26A852}" presName="linNode" presStyleCnt="0"/>
      <dgm:spPr/>
    </dgm:pt>
    <dgm:pt modelId="{7447B6CA-B187-4037-9AA8-A1F444D6D955}" type="pres">
      <dgm:prSet presAssocID="{E10512DC-3DF5-461E-B998-75793E26A852}" presName="parTx" presStyleLbl="revTx" presStyleIdx="2" presStyleCnt="3">
        <dgm:presLayoutVars>
          <dgm:chMax val="1"/>
          <dgm:bulletEnabled val="1"/>
        </dgm:presLayoutVars>
      </dgm:prSet>
      <dgm:spPr/>
      <dgm:t>
        <a:bodyPr/>
        <a:lstStyle/>
        <a:p>
          <a:endParaRPr lang="en-US"/>
        </a:p>
      </dgm:t>
    </dgm:pt>
    <dgm:pt modelId="{9639A701-7EFA-480B-8E19-23575D9F3F7F}" type="pres">
      <dgm:prSet presAssocID="{E10512DC-3DF5-461E-B998-75793E26A852}" presName="bracket" presStyleLbl="parChTrans1D1" presStyleIdx="2" presStyleCnt="3"/>
      <dgm:spPr/>
    </dgm:pt>
    <dgm:pt modelId="{E7658669-D950-42C7-B83C-207120D247C6}" type="pres">
      <dgm:prSet presAssocID="{E10512DC-3DF5-461E-B998-75793E26A852}" presName="spH" presStyleCnt="0"/>
      <dgm:spPr/>
    </dgm:pt>
    <dgm:pt modelId="{79A4B18A-B4DF-4667-9C88-25DB1DB20EA2}" type="pres">
      <dgm:prSet presAssocID="{E10512DC-3DF5-461E-B998-75793E26A852}" presName="desTx" presStyleLbl="node1" presStyleIdx="2" presStyleCnt="3">
        <dgm:presLayoutVars>
          <dgm:bulletEnabled val="1"/>
        </dgm:presLayoutVars>
      </dgm:prSet>
      <dgm:spPr/>
      <dgm:t>
        <a:bodyPr/>
        <a:lstStyle/>
        <a:p>
          <a:endParaRPr lang="en-US"/>
        </a:p>
      </dgm:t>
    </dgm:pt>
  </dgm:ptLst>
  <dgm:cxnLst>
    <dgm:cxn modelId="{9C4FBD95-0092-4240-98F9-6894480C2D10}" srcId="{E10512DC-3DF5-461E-B998-75793E26A852}" destId="{4E01F71A-51F7-4CE1-B8F5-0E0DA59582F3}" srcOrd="0" destOrd="0" parTransId="{C1331201-3CD3-479F-8600-EB9D9E423532}" sibTransId="{817F12DC-C446-4D5C-8A8D-90F2F32691C5}"/>
    <dgm:cxn modelId="{2945AF11-7BA9-4C78-B514-14A8B4BEEADD}" type="presOf" srcId="{9782E618-0171-4441-8B5A-98FF8A94472B}" destId="{F260F2CE-9598-407B-9F7B-ABCEEFC307EB}" srcOrd="0" destOrd="1" presId="urn:diagrams.loki3.com/BracketList"/>
    <dgm:cxn modelId="{F2EAF39C-8EF3-4824-857E-49C550D7A80A}" srcId="{DCC2A9D4-7A04-4949-B41B-EC6620654912}" destId="{FF1D0EF2-90FE-4E2C-BDF4-CC374D2F84F3}" srcOrd="0" destOrd="0" parTransId="{7B1DA384-9A2F-4EB0-9DC8-8AD36B77518D}" sibTransId="{1BA1BF31-32D3-403C-8FCC-F50C10980F9B}"/>
    <dgm:cxn modelId="{6C83720D-6AE7-4A9D-ACEA-23F0EBA4F994}" srcId="{52E8A8DC-0B7D-4B33-BF0F-C462AA67E47C}" destId="{D5E4C4FC-1807-4182-A73A-EAD16DA23813}" srcOrd="0" destOrd="0" parTransId="{8E9237ED-62C3-445C-BEDF-C35574FC3158}" sibTransId="{60C20CD3-883F-4754-9B8C-C81C0D13CDB0}"/>
    <dgm:cxn modelId="{7024D745-9F34-46DB-963D-3ED93E3CA8CA}" srcId="{D5E4C4FC-1807-4182-A73A-EAD16DA23813}" destId="{DBD43F2A-D255-45F7-8AD7-C4ABFC677433}" srcOrd="3" destOrd="0" parTransId="{69B64C40-E059-4628-BE68-46DF2E4BD3FB}" sibTransId="{66D42CFF-488F-4977-9D72-FDCD5D3C0FF3}"/>
    <dgm:cxn modelId="{67F7D9E9-2717-48DF-A869-5297B9930BA6}" srcId="{D5E4C4FC-1807-4182-A73A-EAD16DA23813}" destId="{559EC6B5-3EDF-4F5F-950C-035F9F796223}" srcOrd="4" destOrd="0" parTransId="{7685CF40-A0EE-42BF-B3B7-0B175ED646F9}" sibTransId="{B70DC088-2F61-47BB-ADCE-8571D22DEDCF}"/>
    <dgm:cxn modelId="{DAF13726-9DDD-4719-B59C-D47CEE627448}" type="presOf" srcId="{FF1D0EF2-90FE-4E2C-BDF4-CC374D2F84F3}" destId="{71CFC23F-DDC8-4144-A088-099CE05B947F}" srcOrd="0" destOrd="0" presId="urn:diagrams.loki3.com/BracketList"/>
    <dgm:cxn modelId="{5C44175C-4155-478F-BFAE-B5D56979796C}" type="presOf" srcId="{DCC2A9D4-7A04-4949-B41B-EC6620654912}" destId="{670EE1C2-821A-411F-B20C-D1D9E5FC9DA0}" srcOrd="0" destOrd="0" presId="urn:diagrams.loki3.com/BracketList"/>
    <dgm:cxn modelId="{2AD8ABAB-7397-4E13-B69B-3327959510FE}" type="presOf" srcId="{E10512DC-3DF5-461E-B998-75793E26A852}" destId="{7447B6CA-B187-4037-9AA8-A1F444D6D955}" srcOrd="0" destOrd="0" presId="urn:diagrams.loki3.com/BracketList"/>
    <dgm:cxn modelId="{9F2A231D-74BC-4C92-B619-DA1F68B13CB3}" type="presOf" srcId="{52965BE0-CC3D-4DC8-9D21-595BF14983CD}" destId="{F260F2CE-9598-407B-9F7B-ABCEEFC307EB}" srcOrd="0" destOrd="2" presId="urn:diagrams.loki3.com/BracketList"/>
    <dgm:cxn modelId="{EF1F366C-6A8A-49B7-B0E5-3B6984C33791}" type="presOf" srcId="{DBD43F2A-D255-45F7-8AD7-C4ABFC677433}" destId="{F260F2CE-9598-407B-9F7B-ABCEEFC307EB}" srcOrd="0" destOrd="3" presId="urn:diagrams.loki3.com/BracketList"/>
    <dgm:cxn modelId="{710B4B81-190C-4C59-9BB3-060B0512E77C}" type="presOf" srcId="{8B7CCEBC-02DB-4CF4-A390-E7F99886E4F1}" destId="{F260F2CE-9598-407B-9F7B-ABCEEFC307EB}" srcOrd="0" destOrd="5" presId="urn:diagrams.loki3.com/BracketList"/>
    <dgm:cxn modelId="{AE9B5DD0-87ED-4F25-9D70-DD407EAF2D8E}" srcId="{52E8A8DC-0B7D-4B33-BF0F-C462AA67E47C}" destId="{E10512DC-3DF5-461E-B998-75793E26A852}" srcOrd="2" destOrd="0" parTransId="{64DB0791-55CB-48B6-B5B4-E3FF33DAEB10}" sibTransId="{800DAC10-D647-44E4-ABB8-548DED0FFE82}"/>
    <dgm:cxn modelId="{09A3264F-98D8-4B0E-B7A0-230044D53B51}" type="presOf" srcId="{D5E4C4FC-1807-4182-A73A-EAD16DA23813}" destId="{C176C59D-EE27-4202-A5F0-8F9C89BBBF60}" srcOrd="0" destOrd="0" presId="urn:diagrams.loki3.com/BracketList"/>
    <dgm:cxn modelId="{18893B02-7DFA-4E04-8FB6-FBF0A7A7F72E}" type="presOf" srcId="{4E01F71A-51F7-4CE1-B8F5-0E0DA59582F3}" destId="{79A4B18A-B4DF-4667-9C88-25DB1DB20EA2}" srcOrd="0" destOrd="0" presId="urn:diagrams.loki3.com/BracketList"/>
    <dgm:cxn modelId="{BB29C3F3-787A-4F90-A6B6-E83054347451}" srcId="{D5E4C4FC-1807-4182-A73A-EAD16DA23813}" destId="{9782E618-0171-4441-8B5A-98FF8A94472B}" srcOrd="1" destOrd="0" parTransId="{57525C6F-1007-43C6-9C18-BFF75763467F}" sibTransId="{4E841D44-85B2-43C6-8188-F460874FE546}"/>
    <dgm:cxn modelId="{2C60E873-2B90-49B7-AF89-CBD3B21D53A3}" srcId="{D5E4C4FC-1807-4182-A73A-EAD16DA23813}" destId="{FE94DCBD-D7AC-474E-829A-AF84B4C38F0C}" srcOrd="0" destOrd="0" parTransId="{5F931F75-2F1A-41D8-9F2C-528DBCA26828}" sibTransId="{CEAEEDF5-A88C-4A2E-A64E-7BDB9015D326}"/>
    <dgm:cxn modelId="{11704545-855D-425D-B0CA-42AF081B0E0A}" type="presOf" srcId="{FE94DCBD-D7AC-474E-829A-AF84B4C38F0C}" destId="{F260F2CE-9598-407B-9F7B-ABCEEFC307EB}" srcOrd="0" destOrd="0" presId="urn:diagrams.loki3.com/BracketList"/>
    <dgm:cxn modelId="{17E43635-9A09-4007-97E4-F502A89FEE7C}" srcId="{D5E4C4FC-1807-4182-A73A-EAD16DA23813}" destId="{8B7CCEBC-02DB-4CF4-A390-E7F99886E4F1}" srcOrd="5" destOrd="0" parTransId="{A8ECF956-CEBE-4866-BF35-4B53CE753036}" sibTransId="{CA866382-6CBA-4516-9D1E-23DE4F02DFB1}"/>
    <dgm:cxn modelId="{BF86AD4E-F630-4430-9724-D51D2C6DF2B9}" type="presOf" srcId="{559EC6B5-3EDF-4F5F-950C-035F9F796223}" destId="{F260F2CE-9598-407B-9F7B-ABCEEFC307EB}" srcOrd="0" destOrd="4" presId="urn:diagrams.loki3.com/BracketList"/>
    <dgm:cxn modelId="{1FAAF025-EBA8-4163-A55C-D9994C34E564}" srcId="{52E8A8DC-0B7D-4B33-BF0F-C462AA67E47C}" destId="{DCC2A9D4-7A04-4949-B41B-EC6620654912}" srcOrd="1" destOrd="0" parTransId="{A902DD73-3EBC-446F-BB51-57297A70ED6D}" sibTransId="{C61F74B1-18F8-4BB2-998C-6E32BA3EDABB}"/>
    <dgm:cxn modelId="{FC56D748-74AD-4DCF-8D34-48965D7BED66}" type="presOf" srcId="{52E8A8DC-0B7D-4B33-BF0F-C462AA67E47C}" destId="{21759C09-2683-4CB8-ADA0-1FF2A8843BA2}" srcOrd="0" destOrd="0" presId="urn:diagrams.loki3.com/BracketList"/>
    <dgm:cxn modelId="{0D3160DE-C2EE-478E-975A-885882EFB63D}" srcId="{D5E4C4FC-1807-4182-A73A-EAD16DA23813}" destId="{52965BE0-CC3D-4DC8-9D21-595BF14983CD}" srcOrd="2" destOrd="0" parTransId="{CE00500C-1AEB-429D-B7FE-297BBB03DA8A}" sibTransId="{44C286D0-01CD-4A7A-9B29-AD13E01D2DD5}"/>
    <dgm:cxn modelId="{8E6122F7-13F8-471A-BB8D-237725723589}" type="presParOf" srcId="{21759C09-2683-4CB8-ADA0-1FF2A8843BA2}" destId="{CBAAA724-36B4-40ED-B204-2694412514D4}" srcOrd="0" destOrd="0" presId="urn:diagrams.loki3.com/BracketList"/>
    <dgm:cxn modelId="{9982C0F0-3D74-4EEF-A317-D637B2344456}" type="presParOf" srcId="{CBAAA724-36B4-40ED-B204-2694412514D4}" destId="{C176C59D-EE27-4202-A5F0-8F9C89BBBF60}" srcOrd="0" destOrd="0" presId="urn:diagrams.loki3.com/BracketList"/>
    <dgm:cxn modelId="{C41DEA61-C00C-4B60-92AE-8FFF5BEB7145}" type="presParOf" srcId="{CBAAA724-36B4-40ED-B204-2694412514D4}" destId="{98C1D0DB-727C-47C6-A083-761559E88D13}" srcOrd="1" destOrd="0" presId="urn:diagrams.loki3.com/BracketList"/>
    <dgm:cxn modelId="{00CD483E-8DF4-42AB-8133-6AF552C7AC60}" type="presParOf" srcId="{CBAAA724-36B4-40ED-B204-2694412514D4}" destId="{E420DC9C-E593-4AD1-BE0D-3C8AD84F94B3}" srcOrd="2" destOrd="0" presId="urn:diagrams.loki3.com/BracketList"/>
    <dgm:cxn modelId="{E21E10DA-9D61-4E0C-A8CC-0FF16006C574}" type="presParOf" srcId="{CBAAA724-36B4-40ED-B204-2694412514D4}" destId="{F260F2CE-9598-407B-9F7B-ABCEEFC307EB}" srcOrd="3" destOrd="0" presId="urn:diagrams.loki3.com/BracketList"/>
    <dgm:cxn modelId="{35EBE482-E5AC-4BFD-9E83-4DA7691655DC}" type="presParOf" srcId="{21759C09-2683-4CB8-ADA0-1FF2A8843BA2}" destId="{046D1495-C0FB-4170-B0AC-C6E80FE6B727}" srcOrd="1" destOrd="0" presId="urn:diagrams.loki3.com/BracketList"/>
    <dgm:cxn modelId="{087187ED-27C0-43FF-9011-4FF69A072BF9}" type="presParOf" srcId="{21759C09-2683-4CB8-ADA0-1FF2A8843BA2}" destId="{64739E9C-B6C1-4592-A522-B4225EDA9AC1}" srcOrd="2" destOrd="0" presId="urn:diagrams.loki3.com/BracketList"/>
    <dgm:cxn modelId="{89F74559-1148-47EB-A8A3-C9062BC1191D}" type="presParOf" srcId="{64739E9C-B6C1-4592-A522-B4225EDA9AC1}" destId="{670EE1C2-821A-411F-B20C-D1D9E5FC9DA0}" srcOrd="0" destOrd="0" presId="urn:diagrams.loki3.com/BracketList"/>
    <dgm:cxn modelId="{2A2D3287-6DF0-4ED8-AC0E-08D4F32CE0E0}" type="presParOf" srcId="{64739E9C-B6C1-4592-A522-B4225EDA9AC1}" destId="{B170EB90-493E-4E66-B0A4-75B028C03AA9}" srcOrd="1" destOrd="0" presId="urn:diagrams.loki3.com/BracketList"/>
    <dgm:cxn modelId="{74B15E13-2FC0-4931-9956-74B8192D8D72}" type="presParOf" srcId="{64739E9C-B6C1-4592-A522-B4225EDA9AC1}" destId="{1225AD5D-EE06-4BD9-92D1-8FE5212330A7}" srcOrd="2" destOrd="0" presId="urn:diagrams.loki3.com/BracketList"/>
    <dgm:cxn modelId="{86E28875-5FBC-4ADF-A899-0EC00963E2A1}" type="presParOf" srcId="{64739E9C-B6C1-4592-A522-B4225EDA9AC1}" destId="{71CFC23F-DDC8-4144-A088-099CE05B947F}" srcOrd="3" destOrd="0" presId="urn:diagrams.loki3.com/BracketList"/>
    <dgm:cxn modelId="{E4CB7DA8-18D3-4530-A833-67B5D183476A}" type="presParOf" srcId="{21759C09-2683-4CB8-ADA0-1FF2A8843BA2}" destId="{830FB8D1-122F-4597-B1B1-D4ABC3DF408F}" srcOrd="3" destOrd="0" presId="urn:diagrams.loki3.com/BracketList"/>
    <dgm:cxn modelId="{44C04C97-13DD-4DF0-A0ED-006217294867}" type="presParOf" srcId="{21759C09-2683-4CB8-ADA0-1FF2A8843BA2}" destId="{C7528DE8-E776-4183-ADFD-EFD013C444CC}" srcOrd="4" destOrd="0" presId="urn:diagrams.loki3.com/BracketList"/>
    <dgm:cxn modelId="{AE785DC0-6E4C-48A6-87AE-DF480C75DC09}" type="presParOf" srcId="{C7528DE8-E776-4183-ADFD-EFD013C444CC}" destId="{7447B6CA-B187-4037-9AA8-A1F444D6D955}" srcOrd="0" destOrd="0" presId="urn:diagrams.loki3.com/BracketList"/>
    <dgm:cxn modelId="{CCB20E4F-F9EE-47A6-A11E-E9CB0CC93D56}" type="presParOf" srcId="{C7528DE8-E776-4183-ADFD-EFD013C444CC}" destId="{9639A701-7EFA-480B-8E19-23575D9F3F7F}" srcOrd="1" destOrd="0" presId="urn:diagrams.loki3.com/BracketList"/>
    <dgm:cxn modelId="{F55525C9-02A5-4E3F-97E2-DB66D2D1E084}" type="presParOf" srcId="{C7528DE8-E776-4183-ADFD-EFD013C444CC}" destId="{E7658669-D950-42C7-B83C-207120D247C6}" srcOrd="2" destOrd="0" presId="urn:diagrams.loki3.com/BracketList"/>
    <dgm:cxn modelId="{75480E13-F3ED-450A-A7C1-B494299C5793}" type="presParOf" srcId="{C7528DE8-E776-4183-ADFD-EFD013C444CC}" destId="{79A4B18A-B4DF-4667-9C88-25DB1DB20EA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A98E99-9A8D-41B5-918F-6BAC09BDFADF}"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224F9F5D-C696-4E64-9509-5D612406ABE6}">
      <dgm:prSet phldrT="[Text]"/>
      <dgm:spPr/>
      <dgm:t>
        <a:bodyPr/>
        <a:lstStyle/>
        <a:p>
          <a:r>
            <a:rPr lang="en-US" dirty="0" smtClean="0">
              <a:effectLst>
                <a:outerShdw blurRad="38100" dist="38100" dir="2700000" algn="tl">
                  <a:srgbClr val="000000">
                    <a:alpha val="43137"/>
                  </a:srgbClr>
                </a:outerShdw>
              </a:effectLst>
            </a:rPr>
            <a:t>India’s External debt Composition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We are “less vulnerable nation”, Forex Reserve sufficient to cover 77% of debt.</a:t>
          </a:r>
          <a:endParaRPr lang="en-US" dirty="0">
            <a:effectLst>
              <a:outerShdw blurRad="38100" dist="38100" dir="2700000" algn="tl">
                <a:srgbClr val="000000">
                  <a:alpha val="43137"/>
                </a:srgbClr>
              </a:outerShdw>
            </a:effectLst>
          </a:endParaRPr>
        </a:p>
      </dgm:t>
    </dgm:pt>
    <dgm:pt modelId="{399A79F0-1E0B-43EC-8BD5-1FD0DB925B00}" type="parTrans" cxnId="{36CA8E4E-5DC4-4F47-82DD-D5B6DBAF8A09}">
      <dgm:prSet/>
      <dgm:spPr/>
      <dgm:t>
        <a:bodyPr/>
        <a:lstStyle/>
        <a:p>
          <a:endParaRPr lang="en-US"/>
        </a:p>
      </dgm:t>
    </dgm:pt>
    <dgm:pt modelId="{C45CB788-829D-4EA8-84AD-D91960D8EE92}" type="sibTrans" cxnId="{36CA8E4E-5DC4-4F47-82DD-D5B6DBAF8A09}">
      <dgm:prSet/>
      <dgm:spPr/>
      <dgm:t>
        <a:bodyPr/>
        <a:lstStyle/>
        <a:p>
          <a:endParaRPr lang="en-US"/>
        </a:p>
      </dgm:t>
    </dgm:pt>
    <dgm:pt modelId="{918BF14C-6A30-4A9C-8590-D6CEC5B8B171}">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effectLst>
                <a:outerShdw blurRad="38100" dist="38100" dir="2700000" algn="tl">
                  <a:srgbClr val="000000">
                    <a:alpha val="43137"/>
                  </a:srgbClr>
                </a:outerShdw>
              </a:effectLst>
            </a:rPr>
            <a:t>Tenure wise</a:t>
          </a:r>
          <a:endParaRPr lang="en-US" dirty="0">
            <a:effectLst>
              <a:outerShdw blurRad="38100" dist="38100" dir="2700000" algn="tl">
                <a:srgbClr val="000000">
                  <a:alpha val="43137"/>
                </a:srgbClr>
              </a:outerShdw>
            </a:effectLst>
          </a:endParaRPr>
        </a:p>
      </dgm:t>
    </dgm:pt>
    <dgm:pt modelId="{DB77B388-FDC4-4AB1-9C80-7A07B64594DA}" type="parTrans" cxnId="{BC283520-A7A8-4FB2-8A4B-70CF817AE1EE}">
      <dgm:prSet/>
      <dgm:spPr/>
      <dgm:t>
        <a:bodyPr/>
        <a:lstStyle/>
        <a:p>
          <a:endParaRPr lang="en-US"/>
        </a:p>
      </dgm:t>
    </dgm:pt>
    <dgm:pt modelId="{95BC6A49-665E-4384-A2AA-6D7C28949C8B}" type="sibTrans" cxnId="{BC283520-A7A8-4FB2-8A4B-70CF817AE1EE}">
      <dgm:prSet/>
      <dgm:spPr/>
      <dgm:t>
        <a:bodyPr/>
        <a:lstStyle/>
        <a:p>
          <a:endParaRPr lang="en-US"/>
        </a:p>
      </dgm:t>
    </dgm:pt>
    <dgm:pt modelId="{C67B0D14-2F4F-4D4E-B823-AB36064E3A6F}">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smtClean="0">
              <a:effectLst>
                <a:outerShdw blurRad="38100" dist="38100" dir="2700000" algn="tl">
                  <a:srgbClr val="000000">
                    <a:alpha val="43137"/>
                  </a:srgbClr>
                </a:outerShdw>
              </a:effectLst>
            </a:rPr>
            <a:t>Sector wise</a:t>
          </a:r>
          <a:endParaRPr lang="en-US" dirty="0">
            <a:effectLst>
              <a:outerShdw blurRad="38100" dist="38100" dir="2700000" algn="tl">
                <a:srgbClr val="000000">
                  <a:alpha val="43137"/>
                </a:srgbClr>
              </a:outerShdw>
            </a:effectLst>
          </a:endParaRPr>
        </a:p>
      </dgm:t>
    </dgm:pt>
    <dgm:pt modelId="{E657F0DF-F281-4BC7-A09A-7BFFE903C2E3}" type="parTrans" cxnId="{601D5B37-3039-470E-9392-11F217DEB3F1}">
      <dgm:prSet/>
      <dgm:spPr/>
      <dgm:t>
        <a:bodyPr/>
        <a:lstStyle/>
        <a:p>
          <a:endParaRPr lang="en-US"/>
        </a:p>
      </dgm:t>
    </dgm:pt>
    <dgm:pt modelId="{36E1A9DC-0117-43D8-8ED2-FC1C4CE593C1}" type="sibTrans" cxnId="{601D5B37-3039-470E-9392-11F217DEB3F1}">
      <dgm:prSet/>
      <dgm:spPr/>
      <dgm:t>
        <a:bodyPr/>
        <a:lstStyle/>
        <a:p>
          <a:endParaRPr lang="en-US"/>
        </a:p>
      </dgm:t>
    </dgm:pt>
    <dgm:pt modelId="{3282D42E-925B-4231-A0D6-F6C4AC529323}">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effectLst>
                <a:outerShdw blurRad="38100" dist="38100" dir="2700000" algn="tl">
                  <a:srgbClr val="000000">
                    <a:alpha val="43137"/>
                  </a:srgbClr>
                </a:outerShdw>
              </a:effectLst>
            </a:rPr>
            <a:t>Long term (83%)</a:t>
          </a:r>
          <a:endParaRPr lang="en-US" dirty="0">
            <a:effectLst>
              <a:outerShdw blurRad="38100" dist="38100" dir="2700000" algn="tl">
                <a:srgbClr val="000000">
                  <a:alpha val="43137"/>
                </a:srgbClr>
              </a:outerShdw>
            </a:effectLst>
          </a:endParaRPr>
        </a:p>
      </dgm:t>
    </dgm:pt>
    <dgm:pt modelId="{A84FADBB-A66D-45FB-8FA3-31FE3D1C9BF7}" type="parTrans" cxnId="{532CD7D9-EA2B-4CFD-A12F-A18259AD3D8E}">
      <dgm:prSet/>
      <dgm:spPr/>
      <dgm:t>
        <a:bodyPr/>
        <a:lstStyle/>
        <a:p>
          <a:endParaRPr lang="en-US"/>
        </a:p>
      </dgm:t>
    </dgm:pt>
    <dgm:pt modelId="{36B3ADF0-80A7-4B74-BDC9-92481C790E4A}" type="sibTrans" cxnId="{532CD7D9-EA2B-4CFD-A12F-A18259AD3D8E}">
      <dgm:prSet/>
      <dgm:spPr/>
      <dgm:t>
        <a:bodyPr/>
        <a:lstStyle/>
        <a:p>
          <a:endParaRPr lang="en-US"/>
        </a:p>
      </dgm:t>
    </dgm:pt>
    <dgm:pt modelId="{8E26492C-4460-4BB7-B4E9-9B254F6ADA28}">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smtClean="0">
              <a:effectLst>
                <a:outerShdw blurRad="38100" dist="38100" dir="2700000" algn="tl">
                  <a:srgbClr val="000000">
                    <a:alpha val="43137"/>
                  </a:srgbClr>
                </a:outerShdw>
              </a:effectLst>
            </a:rPr>
            <a:t>Private (80%)</a:t>
          </a:r>
          <a:endParaRPr lang="en-US" dirty="0">
            <a:effectLst>
              <a:outerShdw blurRad="38100" dist="38100" dir="2700000" algn="tl">
                <a:srgbClr val="000000">
                  <a:alpha val="43137"/>
                </a:srgbClr>
              </a:outerShdw>
            </a:effectLst>
          </a:endParaRPr>
        </a:p>
      </dgm:t>
    </dgm:pt>
    <dgm:pt modelId="{6FA9F74D-BF1E-40E3-9961-2182BFF3B3CF}" type="parTrans" cxnId="{B7AB648A-2A47-4D8A-B582-C08281A9A700}">
      <dgm:prSet/>
      <dgm:spPr/>
      <dgm:t>
        <a:bodyPr/>
        <a:lstStyle/>
        <a:p>
          <a:endParaRPr lang="en-US"/>
        </a:p>
      </dgm:t>
    </dgm:pt>
    <dgm:pt modelId="{0022F74F-E6AF-47BD-8A72-459E6135C029}" type="sibTrans" cxnId="{B7AB648A-2A47-4D8A-B582-C08281A9A700}">
      <dgm:prSet/>
      <dgm:spPr/>
      <dgm:t>
        <a:bodyPr/>
        <a:lstStyle/>
        <a:p>
          <a:endParaRPr lang="en-US"/>
        </a:p>
      </dgm:t>
    </dgm:pt>
    <dgm:pt modelId="{783EA43A-E44C-4393-B7BD-914213D564E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effectLst>
                <a:outerShdw blurRad="38100" dist="38100" dir="2700000" algn="tl">
                  <a:srgbClr val="000000">
                    <a:alpha val="43137"/>
                  </a:srgbClr>
                </a:outerShdw>
              </a:effectLst>
            </a:rPr>
            <a:t>Currency wise</a:t>
          </a:r>
          <a:endParaRPr lang="en-US" dirty="0">
            <a:effectLst>
              <a:outerShdw blurRad="38100" dist="38100" dir="2700000" algn="tl">
                <a:srgbClr val="000000">
                  <a:alpha val="43137"/>
                </a:srgbClr>
              </a:outerShdw>
            </a:effectLst>
          </a:endParaRPr>
        </a:p>
      </dgm:t>
    </dgm:pt>
    <dgm:pt modelId="{AE8F1FAB-72AC-4076-8CC0-3692706D53D0}" type="parTrans" cxnId="{6540F755-6537-40E0-8C85-26539FA55C9D}">
      <dgm:prSet/>
      <dgm:spPr/>
      <dgm:t>
        <a:bodyPr/>
        <a:lstStyle/>
        <a:p>
          <a:endParaRPr lang="en-US"/>
        </a:p>
      </dgm:t>
    </dgm:pt>
    <dgm:pt modelId="{4A827166-5E7E-4A0E-9CBE-DCA2AF8A83D6}" type="sibTrans" cxnId="{6540F755-6537-40E0-8C85-26539FA55C9D}">
      <dgm:prSet/>
      <dgm:spPr/>
      <dgm:t>
        <a:bodyPr/>
        <a:lstStyle/>
        <a:p>
          <a:endParaRPr lang="en-US"/>
        </a:p>
      </dgm:t>
    </dgm:pt>
    <dgm:pt modelId="{874E4618-59B9-4DE1-874A-8FB9335C163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effectLst>
                <a:outerShdw blurRad="38100" dist="38100" dir="2700000" algn="tl">
                  <a:srgbClr val="000000">
                    <a:alpha val="43137"/>
                  </a:srgbClr>
                </a:outerShdw>
              </a:effectLst>
            </a:rPr>
            <a:t>Dollar &gt; Rs &gt; SDR &gt; Yen</a:t>
          </a:r>
          <a:endParaRPr lang="en-US" dirty="0">
            <a:effectLst>
              <a:outerShdw blurRad="38100" dist="38100" dir="2700000" algn="tl">
                <a:srgbClr val="000000">
                  <a:alpha val="43137"/>
                </a:srgbClr>
              </a:outerShdw>
            </a:effectLst>
          </a:endParaRPr>
        </a:p>
      </dgm:t>
    </dgm:pt>
    <dgm:pt modelId="{29E34DCA-9E1D-4C32-AF90-CBF9B23672DF}" type="parTrans" cxnId="{54372292-5DA1-46EC-863A-F16EC4FA48C3}">
      <dgm:prSet/>
      <dgm:spPr/>
      <dgm:t>
        <a:bodyPr/>
        <a:lstStyle/>
        <a:p>
          <a:endParaRPr lang="en-US"/>
        </a:p>
      </dgm:t>
    </dgm:pt>
    <dgm:pt modelId="{553F01E8-7CF9-42C1-9D6A-F43D47BA95B7}" type="sibTrans" cxnId="{54372292-5DA1-46EC-863A-F16EC4FA48C3}">
      <dgm:prSet/>
      <dgm:spPr/>
      <dgm:t>
        <a:bodyPr/>
        <a:lstStyle/>
        <a:p>
          <a:endParaRPr lang="en-US"/>
        </a:p>
      </dgm:t>
    </dgm:pt>
    <dgm:pt modelId="{6106EA5C-0B49-405F-9A4B-4644AE3F96DA}" type="pres">
      <dgm:prSet presAssocID="{22A98E99-9A8D-41B5-918F-6BAC09BDFADF}" presName="Name0" presStyleCnt="0">
        <dgm:presLayoutVars>
          <dgm:chPref val="1"/>
          <dgm:dir/>
          <dgm:animOne val="branch"/>
          <dgm:animLvl val="lvl"/>
          <dgm:resizeHandles/>
        </dgm:presLayoutVars>
      </dgm:prSet>
      <dgm:spPr/>
      <dgm:t>
        <a:bodyPr/>
        <a:lstStyle/>
        <a:p>
          <a:endParaRPr lang="en-US"/>
        </a:p>
      </dgm:t>
    </dgm:pt>
    <dgm:pt modelId="{CC374CCE-A1A9-4D18-BBDE-6A384507CA20}" type="pres">
      <dgm:prSet presAssocID="{224F9F5D-C696-4E64-9509-5D612406ABE6}" presName="vertOne" presStyleCnt="0"/>
      <dgm:spPr/>
      <dgm:t>
        <a:bodyPr/>
        <a:lstStyle/>
        <a:p>
          <a:endParaRPr lang="en-US"/>
        </a:p>
      </dgm:t>
    </dgm:pt>
    <dgm:pt modelId="{DDE2906F-9317-4B46-85DD-5019791E9405}" type="pres">
      <dgm:prSet presAssocID="{224F9F5D-C696-4E64-9509-5D612406ABE6}" presName="txOne" presStyleLbl="node0" presStyleIdx="0" presStyleCnt="1">
        <dgm:presLayoutVars>
          <dgm:chPref val="3"/>
        </dgm:presLayoutVars>
      </dgm:prSet>
      <dgm:spPr/>
      <dgm:t>
        <a:bodyPr/>
        <a:lstStyle/>
        <a:p>
          <a:endParaRPr lang="en-US"/>
        </a:p>
      </dgm:t>
    </dgm:pt>
    <dgm:pt modelId="{F82C3ABB-170D-49F3-9028-81506213FFBC}" type="pres">
      <dgm:prSet presAssocID="{224F9F5D-C696-4E64-9509-5D612406ABE6}" presName="parTransOne" presStyleCnt="0"/>
      <dgm:spPr/>
      <dgm:t>
        <a:bodyPr/>
        <a:lstStyle/>
        <a:p>
          <a:endParaRPr lang="en-US"/>
        </a:p>
      </dgm:t>
    </dgm:pt>
    <dgm:pt modelId="{02562CA0-96E9-4D01-BDCA-65B52E493C95}" type="pres">
      <dgm:prSet presAssocID="{224F9F5D-C696-4E64-9509-5D612406ABE6}" presName="horzOne" presStyleCnt="0"/>
      <dgm:spPr/>
      <dgm:t>
        <a:bodyPr/>
        <a:lstStyle/>
        <a:p>
          <a:endParaRPr lang="en-US"/>
        </a:p>
      </dgm:t>
    </dgm:pt>
    <dgm:pt modelId="{8606C3FB-8E15-47CC-BBAF-88DB60C6DE75}" type="pres">
      <dgm:prSet presAssocID="{918BF14C-6A30-4A9C-8590-D6CEC5B8B171}" presName="vertTwo" presStyleCnt="0"/>
      <dgm:spPr/>
      <dgm:t>
        <a:bodyPr/>
        <a:lstStyle/>
        <a:p>
          <a:endParaRPr lang="en-US"/>
        </a:p>
      </dgm:t>
    </dgm:pt>
    <dgm:pt modelId="{CC374188-E448-4CBF-9D70-CB8AC5363440}" type="pres">
      <dgm:prSet presAssocID="{918BF14C-6A30-4A9C-8590-D6CEC5B8B171}" presName="txTwo" presStyleLbl="node2" presStyleIdx="0" presStyleCnt="3">
        <dgm:presLayoutVars>
          <dgm:chPref val="3"/>
        </dgm:presLayoutVars>
      </dgm:prSet>
      <dgm:spPr/>
      <dgm:t>
        <a:bodyPr/>
        <a:lstStyle/>
        <a:p>
          <a:endParaRPr lang="en-US"/>
        </a:p>
      </dgm:t>
    </dgm:pt>
    <dgm:pt modelId="{727EEAA6-6CBB-4D64-9580-B73F39C9B60E}" type="pres">
      <dgm:prSet presAssocID="{918BF14C-6A30-4A9C-8590-D6CEC5B8B171}" presName="parTransTwo" presStyleCnt="0"/>
      <dgm:spPr/>
      <dgm:t>
        <a:bodyPr/>
        <a:lstStyle/>
        <a:p>
          <a:endParaRPr lang="en-US"/>
        </a:p>
      </dgm:t>
    </dgm:pt>
    <dgm:pt modelId="{9AC48FE1-802B-4900-9EC8-21C11F2B640A}" type="pres">
      <dgm:prSet presAssocID="{918BF14C-6A30-4A9C-8590-D6CEC5B8B171}" presName="horzTwo" presStyleCnt="0"/>
      <dgm:spPr/>
      <dgm:t>
        <a:bodyPr/>
        <a:lstStyle/>
        <a:p>
          <a:endParaRPr lang="en-US"/>
        </a:p>
      </dgm:t>
    </dgm:pt>
    <dgm:pt modelId="{E831CC6A-6BA0-45FC-9AAF-0F7A84770CF4}" type="pres">
      <dgm:prSet presAssocID="{3282D42E-925B-4231-A0D6-F6C4AC529323}" presName="vertThree" presStyleCnt="0"/>
      <dgm:spPr/>
      <dgm:t>
        <a:bodyPr/>
        <a:lstStyle/>
        <a:p>
          <a:endParaRPr lang="en-US"/>
        </a:p>
      </dgm:t>
    </dgm:pt>
    <dgm:pt modelId="{7C94B5D4-0DA1-42B3-9577-7A7CB898696A}" type="pres">
      <dgm:prSet presAssocID="{3282D42E-925B-4231-A0D6-F6C4AC529323}" presName="txThree" presStyleLbl="node3" presStyleIdx="0" presStyleCnt="3">
        <dgm:presLayoutVars>
          <dgm:chPref val="3"/>
        </dgm:presLayoutVars>
      </dgm:prSet>
      <dgm:spPr/>
      <dgm:t>
        <a:bodyPr/>
        <a:lstStyle/>
        <a:p>
          <a:endParaRPr lang="en-US"/>
        </a:p>
      </dgm:t>
    </dgm:pt>
    <dgm:pt modelId="{D8E37437-B925-4FBD-B035-090F9DB25556}" type="pres">
      <dgm:prSet presAssocID="{3282D42E-925B-4231-A0D6-F6C4AC529323}" presName="horzThree" presStyleCnt="0"/>
      <dgm:spPr/>
      <dgm:t>
        <a:bodyPr/>
        <a:lstStyle/>
        <a:p>
          <a:endParaRPr lang="en-US"/>
        </a:p>
      </dgm:t>
    </dgm:pt>
    <dgm:pt modelId="{6DF1E0FA-A782-494A-B48C-47358D1DD976}" type="pres">
      <dgm:prSet presAssocID="{95BC6A49-665E-4384-A2AA-6D7C28949C8B}" presName="sibSpaceTwo" presStyleCnt="0"/>
      <dgm:spPr/>
      <dgm:t>
        <a:bodyPr/>
        <a:lstStyle/>
        <a:p>
          <a:endParaRPr lang="en-US"/>
        </a:p>
      </dgm:t>
    </dgm:pt>
    <dgm:pt modelId="{1AD521D9-A9EB-4D9A-A5BD-2DDC73F87704}" type="pres">
      <dgm:prSet presAssocID="{C67B0D14-2F4F-4D4E-B823-AB36064E3A6F}" presName="vertTwo" presStyleCnt="0"/>
      <dgm:spPr/>
      <dgm:t>
        <a:bodyPr/>
        <a:lstStyle/>
        <a:p>
          <a:endParaRPr lang="en-US"/>
        </a:p>
      </dgm:t>
    </dgm:pt>
    <dgm:pt modelId="{D9D0C441-D294-413D-9730-CAB148213F6D}" type="pres">
      <dgm:prSet presAssocID="{C67B0D14-2F4F-4D4E-B823-AB36064E3A6F}" presName="txTwo" presStyleLbl="node2" presStyleIdx="1" presStyleCnt="3">
        <dgm:presLayoutVars>
          <dgm:chPref val="3"/>
        </dgm:presLayoutVars>
      </dgm:prSet>
      <dgm:spPr/>
      <dgm:t>
        <a:bodyPr/>
        <a:lstStyle/>
        <a:p>
          <a:endParaRPr lang="en-US"/>
        </a:p>
      </dgm:t>
    </dgm:pt>
    <dgm:pt modelId="{E0D8974E-5A6D-4E44-B6B6-9F4E439A5D7A}" type="pres">
      <dgm:prSet presAssocID="{C67B0D14-2F4F-4D4E-B823-AB36064E3A6F}" presName="parTransTwo" presStyleCnt="0"/>
      <dgm:spPr/>
      <dgm:t>
        <a:bodyPr/>
        <a:lstStyle/>
        <a:p>
          <a:endParaRPr lang="en-US"/>
        </a:p>
      </dgm:t>
    </dgm:pt>
    <dgm:pt modelId="{938A7432-D3B7-4D11-9480-800885D0AC56}" type="pres">
      <dgm:prSet presAssocID="{C67B0D14-2F4F-4D4E-B823-AB36064E3A6F}" presName="horzTwo" presStyleCnt="0"/>
      <dgm:spPr/>
      <dgm:t>
        <a:bodyPr/>
        <a:lstStyle/>
        <a:p>
          <a:endParaRPr lang="en-US"/>
        </a:p>
      </dgm:t>
    </dgm:pt>
    <dgm:pt modelId="{183E5E22-493F-4679-90FE-A32B31E84ABB}" type="pres">
      <dgm:prSet presAssocID="{8E26492C-4460-4BB7-B4E9-9B254F6ADA28}" presName="vertThree" presStyleCnt="0"/>
      <dgm:spPr/>
      <dgm:t>
        <a:bodyPr/>
        <a:lstStyle/>
        <a:p>
          <a:endParaRPr lang="en-US"/>
        </a:p>
      </dgm:t>
    </dgm:pt>
    <dgm:pt modelId="{E0668280-D59F-400A-8E91-E171DD3DFA4F}" type="pres">
      <dgm:prSet presAssocID="{8E26492C-4460-4BB7-B4E9-9B254F6ADA28}" presName="txThree" presStyleLbl="node3" presStyleIdx="1" presStyleCnt="3">
        <dgm:presLayoutVars>
          <dgm:chPref val="3"/>
        </dgm:presLayoutVars>
      </dgm:prSet>
      <dgm:spPr/>
      <dgm:t>
        <a:bodyPr/>
        <a:lstStyle/>
        <a:p>
          <a:endParaRPr lang="en-US"/>
        </a:p>
      </dgm:t>
    </dgm:pt>
    <dgm:pt modelId="{463BA59F-CA68-4C49-92A1-3AF67BD80D19}" type="pres">
      <dgm:prSet presAssocID="{8E26492C-4460-4BB7-B4E9-9B254F6ADA28}" presName="horzThree" presStyleCnt="0"/>
      <dgm:spPr/>
      <dgm:t>
        <a:bodyPr/>
        <a:lstStyle/>
        <a:p>
          <a:endParaRPr lang="en-US"/>
        </a:p>
      </dgm:t>
    </dgm:pt>
    <dgm:pt modelId="{A84AF96D-9327-4B86-BBCF-1473A41F24A2}" type="pres">
      <dgm:prSet presAssocID="{36E1A9DC-0117-43D8-8ED2-FC1C4CE593C1}" presName="sibSpaceTwo" presStyleCnt="0"/>
      <dgm:spPr/>
      <dgm:t>
        <a:bodyPr/>
        <a:lstStyle/>
        <a:p>
          <a:endParaRPr lang="en-US"/>
        </a:p>
      </dgm:t>
    </dgm:pt>
    <dgm:pt modelId="{4DF6E603-35DB-4F81-96D3-16DF07C69F56}" type="pres">
      <dgm:prSet presAssocID="{783EA43A-E44C-4393-B7BD-914213D564E5}" presName="vertTwo" presStyleCnt="0"/>
      <dgm:spPr/>
      <dgm:t>
        <a:bodyPr/>
        <a:lstStyle/>
        <a:p>
          <a:endParaRPr lang="en-US"/>
        </a:p>
      </dgm:t>
    </dgm:pt>
    <dgm:pt modelId="{5150C6E1-B55C-4278-98AF-15A1D7E616D7}" type="pres">
      <dgm:prSet presAssocID="{783EA43A-E44C-4393-B7BD-914213D564E5}" presName="txTwo" presStyleLbl="node2" presStyleIdx="2" presStyleCnt="3">
        <dgm:presLayoutVars>
          <dgm:chPref val="3"/>
        </dgm:presLayoutVars>
      </dgm:prSet>
      <dgm:spPr/>
      <dgm:t>
        <a:bodyPr/>
        <a:lstStyle/>
        <a:p>
          <a:endParaRPr lang="en-US"/>
        </a:p>
      </dgm:t>
    </dgm:pt>
    <dgm:pt modelId="{9DC17BB3-D8C9-4DF6-90C3-DD3E29B709B3}" type="pres">
      <dgm:prSet presAssocID="{783EA43A-E44C-4393-B7BD-914213D564E5}" presName="parTransTwo" presStyleCnt="0"/>
      <dgm:spPr/>
      <dgm:t>
        <a:bodyPr/>
        <a:lstStyle/>
        <a:p>
          <a:endParaRPr lang="en-US"/>
        </a:p>
      </dgm:t>
    </dgm:pt>
    <dgm:pt modelId="{2974964F-BDBE-4083-8E25-FDF3720E6CAC}" type="pres">
      <dgm:prSet presAssocID="{783EA43A-E44C-4393-B7BD-914213D564E5}" presName="horzTwo" presStyleCnt="0"/>
      <dgm:spPr/>
      <dgm:t>
        <a:bodyPr/>
        <a:lstStyle/>
        <a:p>
          <a:endParaRPr lang="en-US"/>
        </a:p>
      </dgm:t>
    </dgm:pt>
    <dgm:pt modelId="{00B46AE8-9F39-4F1A-82B7-C38B5F281540}" type="pres">
      <dgm:prSet presAssocID="{874E4618-59B9-4DE1-874A-8FB9335C163D}" presName="vertThree" presStyleCnt="0"/>
      <dgm:spPr/>
      <dgm:t>
        <a:bodyPr/>
        <a:lstStyle/>
        <a:p>
          <a:endParaRPr lang="en-US"/>
        </a:p>
      </dgm:t>
    </dgm:pt>
    <dgm:pt modelId="{81C7241F-884E-4373-ABFD-ED88FC8ADA11}" type="pres">
      <dgm:prSet presAssocID="{874E4618-59B9-4DE1-874A-8FB9335C163D}" presName="txThree" presStyleLbl="node3" presStyleIdx="2" presStyleCnt="3">
        <dgm:presLayoutVars>
          <dgm:chPref val="3"/>
        </dgm:presLayoutVars>
      </dgm:prSet>
      <dgm:spPr/>
      <dgm:t>
        <a:bodyPr/>
        <a:lstStyle/>
        <a:p>
          <a:endParaRPr lang="en-US"/>
        </a:p>
      </dgm:t>
    </dgm:pt>
    <dgm:pt modelId="{1101BA94-F4DC-4DE6-AD65-057998CFAE2C}" type="pres">
      <dgm:prSet presAssocID="{874E4618-59B9-4DE1-874A-8FB9335C163D}" presName="horzThree" presStyleCnt="0"/>
      <dgm:spPr/>
      <dgm:t>
        <a:bodyPr/>
        <a:lstStyle/>
        <a:p>
          <a:endParaRPr lang="en-US"/>
        </a:p>
      </dgm:t>
    </dgm:pt>
  </dgm:ptLst>
  <dgm:cxnLst>
    <dgm:cxn modelId="{BC283520-A7A8-4FB2-8A4B-70CF817AE1EE}" srcId="{224F9F5D-C696-4E64-9509-5D612406ABE6}" destId="{918BF14C-6A30-4A9C-8590-D6CEC5B8B171}" srcOrd="0" destOrd="0" parTransId="{DB77B388-FDC4-4AB1-9C80-7A07B64594DA}" sibTransId="{95BC6A49-665E-4384-A2AA-6D7C28949C8B}"/>
    <dgm:cxn modelId="{4864B091-9B27-44CB-8CE5-9C95F7533D78}" type="presOf" srcId="{22A98E99-9A8D-41B5-918F-6BAC09BDFADF}" destId="{6106EA5C-0B49-405F-9A4B-4644AE3F96DA}" srcOrd="0" destOrd="0" presId="urn:microsoft.com/office/officeart/2005/8/layout/architecture"/>
    <dgm:cxn modelId="{BAEA91CA-22B2-424D-A97F-29004F4CE6A1}" type="presOf" srcId="{224F9F5D-C696-4E64-9509-5D612406ABE6}" destId="{DDE2906F-9317-4B46-85DD-5019791E9405}" srcOrd="0" destOrd="0" presId="urn:microsoft.com/office/officeart/2005/8/layout/architecture"/>
    <dgm:cxn modelId="{57FFCD86-87EA-45B5-972D-B56BC2D42BE3}" type="presOf" srcId="{8E26492C-4460-4BB7-B4E9-9B254F6ADA28}" destId="{E0668280-D59F-400A-8E91-E171DD3DFA4F}" srcOrd="0" destOrd="0" presId="urn:microsoft.com/office/officeart/2005/8/layout/architecture"/>
    <dgm:cxn modelId="{0D5213D3-96B2-4928-AAF8-255A39494665}" type="presOf" srcId="{874E4618-59B9-4DE1-874A-8FB9335C163D}" destId="{81C7241F-884E-4373-ABFD-ED88FC8ADA11}" srcOrd="0" destOrd="0" presId="urn:microsoft.com/office/officeart/2005/8/layout/architecture"/>
    <dgm:cxn modelId="{54372292-5DA1-46EC-863A-F16EC4FA48C3}" srcId="{783EA43A-E44C-4393-B7BD-914213D564E5}" destId="{874E4618-59B9-4DE1-874A-8FB9335C163D}" srcOrd="0" destOrd="0" parTransId="{29E34DCA-9E1D-4C32-AF90-CBF9B23672DF}" sibTransId="{553F01E8-7CF9-42C1-9D6A-F43D47BA95B7}"/>
    <dgm:cxn modelId="{B7AB648A-2A47-4D8A-B582-C08281A9A700}" srcId="{C67B0D14-2F4F-4D4E-B823-AB36064E3A6F}" destId="{8E26492C-4460-4BB7-B4E9-9B254F6ADA28}" srcOrd="0" destOrd="0" parTransId="{6FA9F74D-BF1E-40E3-9961-2182BFF3B3CF}" sibTransId="{0022F74F-E6AF-47BD-8A72-459E6135C029}"/>
    <dgm:cxn modelId="{F2FC860C-09B4-4C33-A3A0-DCCC7E5664A8}" type="presOf" srcId="{783EA43A-E44C-4393-B7BD-914213D564E5}" destId="{5150C6E1-B55C-4278-98AF-15A1D7E616D7}" srcOrd="0" destOrd="0" presId="urn:microsoft.com/office/officeart/2005/8/layout/architecture"/>
    <dgm:cxn modelId="{3CEF10E2-5046-48FA-86E0-BD4E6DD89BE9}" type="presOf" srcId="{3282D42E-925B-4231-A0D6-F6C4AC529323}" destId="{7C94B5D4-0DA1-42B3-9577-7A7CB898696A}" srcOrd="0" destOrd="0" presId="urn:microsoft.com/office/officeart/2005/8/layout/architecture"/>
    <dgm:cxn modelId="{6540F755-6537-40E0-8C85-26539FA55C9D}" srcId="{224F9F5D-C696-4E64-9509-5D612406ABE6}" destId="{783EA43A-E44C-4393-B7BD-914213D564E5}" srcOrd="2" destOrd="0" parTransId="{AE8F1FAB-72AC-4076-8CC0-3692706D53D0}" sibTransId="{4A827166-5E7E-4A0E-9CBE-DCA2AF8A83D6}"/>
    <dgm:cxn modelId="{BD51FAD4-37B4-480D-8771-8F7FB9CC5CC0}" type="presOf" srcId="{C67B0D14-2F4F-4D4E-B823-AB36064E3A6F}" destId="{D9D0C441-D294-413D-9730-CAB148213F6D}" srcOrd="0" destOrd="0" presId="urn:microsoft.com/office/officeart/2005/8/layout/architecture"/>
    <dgm:cxn modelId="{532CD7D9-EA2B-4CFD-A12F-A18259AD3D8E}" srcId="{918BF14C-6A30-4A9C-8590-D6CEC5B8B171}" destId="{3282D42E-925B-4231-A0D6-F6C4AC529323}" srcOrd="0" destOrd="0" parTransId="{A84FADBB-A66D-45FB-8FA3-31FE3D1C9BF7}" sibTransId="{36B3ADF0-80A7-4B74-BDC9-92481C790E4A}"/>
    <dgm:cxn modelId="{3330CC8D-6A29-452C-B9EA-DD6FD5735663}" type="presOf" srcId="{918BF14C-6A30-4A9C-8590-D6CEC5B8B171}" destId="{CC374188-E448-4CBF-9D70-CB8AC5363440}" srcOrd="0" destOrd="0" presId="urn:microsoft.com/office/officeart/2005/8/layout/architecture"/>
    <dgm:cxn modelId="{601D5B37-3039-470E-9392-11F217DEB3F1}" srcId="{224F9F5D-C696-4E64-9509-5D612406ABE6}" destId="{C67B0D14-2F4F-4D4E-B823-AB36064E3A6F}" srcOrd="1" destOrd="0" parTransId="{E657F0DF-F281-4BC7-A09A-7BFFE903C2E3}" sibTransId="{36E1A9DC-0117-43D8-8ED2-FC1C4CE593C1}"/>
    <dgm:cxn modelId="{36CA8E4E-5DC4-4F47-82DD-D5B6DBAF8A09}" srcId="{22A98E99-9A8D-41B5-918F-6BAC09BDFADF}" destId="{224F9F5D-C696-4E64-9509-5D612406ABE6}" srcOrd="0" destOrd="0" parTransId="{399A79F0-1E0B-43EC-8BD5-1FD0DB925B00}" sibTransId="{C45CB788-829D-4EA8-84AD-D91960D8EE92}"/>
    <dgm:cxn modelId="{484981D0-8631-45AC-8815-3D0693CEC26D}" type="presParOf" srcId="{6106EA5C-0B49-405F-9A4B-4644AE3F96DA}" destId="{CC374CCE-A1A9-4D18-BBDE-6A384507CA20}" srcOrd="0" destOrd="0" presId="urn:microsoft.com/office/officeart/2005/8/layout/architecture"/>
    <dgm:cxn modelId="{653AFE67-6138-4D2F-9EDD-D64776DF043B}" type="presParOf" srcId="{CC374CCE-A1A9-4D18-BBDE-6A384507CA20}" destId="{DDE2906F-9317-4B46-85DD-5019791E9405}" srcOrd="0" destOrd="0" presId="urn:microsoft.com/office/officeart/2005/8/layout/architecture"/>
    <dgm:cxn modelId="{22E6DAE8-AB8D-41FC-A731-CD63A23187CD}" type="presParOf" srcId="{CC374CCE-A1A9-4D18-BBDE-6A384507CA20}" destId="{F82C3ABB-170D-49F3-9028-81506213FFBC}" srcOrd="1" destOrd="0" presId="urn:microsoft.com/office/officeart/2005/8/layout/architecture"/>
    <dgm:cxn modelId="{E3A1C12B-5269-4F16-B39F-A1405EDFAB86}" type="presParOf" srcId="{CC374CCE-A1A9-4D18-BBDE-6A384507CA20}" destId="{02562CA0-96E9-4D01-BDCA-65B52E493C95}" srcOrd="2" destOrd="0" presId="urn:microsoft.com/office/officeart/2005/8/layout/architecture"/>
    <dgm:cxn modelId="{C2A28710-0F5F-4891-92A1-89AD6A24C08D}" type="presParOf" srcId="{02562CA0-96E9-4D01-BDCA-65B52E493C95}" destId="{8606C3FB-8E15-47CC-BBAF-88DB60C6DE75}" srcOrd="0" destOrd="0" presId="urn:microsoft.com/office/officeart/2005/8/layout/architecture"/>
    <dgm:cxn modelId="{BE8B92DC-79FA-4630-BA53-018D6BEDB511}" type="presParOf" srcId="{8606C3FB-8E15-47CC-BBAF-88DB60C6DE75}" destId="{CC374188-E448-4CBF-9D70-CB8AC5363440}" srcOrd="0" destOrd="0" presId="urn:microsoft.com/office/officeart/2005/8/layout/architecture"/>
    <dgm:cxn modelId="{5350ED7F-FC87-4C58-8157-AC3817BB66E3}" type="presParOf" srcId="{8606C3FB-8E15-47CC-BBAF-88DB60C6DE75}" destId="{727EEAA6-6CBB-4D64-9580-B73F39C9B60E}" srcOrd="1" destOrd="0" presId="urn:microsoft.com/office/officeart/2005/8/layout/architecture"/>
    <dgm:cxn modelId="{7531A75D-9D60-41FF-B38C-96057C48EDAB}" type="presParOf" srcId="{8606C3FB-8E15-47CC-BBAF-88DB60C6DE75}" destId="{9AC48FE1-802B-4900-9EC8-21C11F2B640A}" srcOrd="2" destOrd="0" presId="urn:microsoft.com/office/officeart/2005/8/layout/architecture"/>
    <dgm:cxn modelId="{1201305A-A896-4C20-853B-DEFDCE1C39CB}" type="presParOf" srcId="{9AC48FE1-802B-4900-9EC8-21C11F2B640A}" destId="{E831CC6A-6BA0-45FC-9AAF-0F7A84770CF4}" srcOrd="0" destOrd="0" presId="urn:microsoft.com/office/officeart/2005/8/layout/architecture"/>
    <dgm:cxn modelId="{B8F402D7-4F5F-4DF7-B667-26214427C41D}" type="presParOf" srcId="{E831CC6A-6BA0-45FC-9AAF-0F7A84770CF4}" destId="{7C94B5D4-0DA1-42B3-9577-7A7CB898696A}" srcOrd="0" destOrd="0" presId="urn:microsoft.com/office/officeart/2005/8/layout/architecture"/>
    <dgm:cxn modelId="{9A2A86E6-365C-4E5D-B72D-C29B34439CB5}" type="presParOf" srcId="{E831CC6A-6BA0-45FC-9AAF-0F7A84770CF4}" destId="{D8E37437-B925-4FBD-B035-090F9DB25556}" srcOrd="1" destOrd="0" presId="urn:microsoft.com/office/officeart/2005/8/layout/architecture"/>
    <dgm:cxn modelId="{B8458637-5EA7-409D-AC82-AEA73B4122D7}" type="presParOf" srcId="{02562CA0-96E9-4D01-BDCA-65B52E493C95}" destId="{6DF1E0FA-A782-494A-B48C-47358D1DD976}" srcOrd="1" destOrd="0" presId="urn:microsoft.com/office/officeart/2005/8/layout/architecture"/>
    <dgm:cxn modelId="{BF66D2B3-CA2E-49AF-B1E7-7D1997743D54}" type="presParOf" srcId="{02562CA0-96E9-4D01-BDCA-65B52E493C95}" destId="{1AD521D9-A9EB-4D9A-A5BD-2DDC73F87704}" srcOrd="2" destOrd="0" presId="urn:microsoft.com/office/officeart/2005/8/layout/architecture"/>
    <dgm:cxn modelId="{006047C8-AE9F-4FE6-8B43-34B600862726}" type="presParOf" srcId="{1AD521D9-A9EB-4D9A-A5BD-2DDC73F87704}" destId="{D9D0C441-D294-413D-9730-CAB148213F6D}" srcOrd="0" destOrd="0" presId="urn:microsoft.com/office/officeart/2005/8/layout/architecture"/>
    <dgm:cxn modelId="{4D27A4C0-B517-439E-B88C-7BE5DD6E365F}" type="presParOf" srcId="{1AD521D9-A9EB-4D9A-A5BD-2DDC73F87704}" destId="{E0D8974E-5A6D-4E44-B6B6-9F4E439A5D7A}" srcOrd="1" destOrd="0" presId="urn:microsoft.com/office/officeart/2005/8/layout/architecture"/>
    <dgm:cxn modelId="{F91F1F0A-166A-4325-A0F2-7DF57D56878B}" type="presParOf" srcId="{1AD521D9-A9EB-4D9A-A5BD-2DDC73F87704}" destId="{938A7432-D3B7-4D11-9480-800885D0AC56}" srcOrd="2" destOrd="0" presId="urn:microsoft.com/office/officeart/2005/8/layout/architecture"/>
    <dgm:cxn modelId="{EDCD15F4-414E-4673-BADB-FCFD37C3876C}" type="presParOf" srcId="{938A7432-D3B7-4D11-9480-800885D0AC56}" destId="{183E5E22-493F-4679-90FE-A32B31E84ABB}" srcOrd="0" destOrd="0" presId="urn:microsoft.com/office/officeart/2005/8/layout/architecture"/>
    <dgm:cxn modelId="{80B8673D-6671-4BF2-9612-3160CB9F153F}" type="presParOf" srcId="{183E5E22-493F-4679-90FE-A32B31E84ABB}" destId="{E0668280-D59F-400A-8E91-E171DD3DFA4F}" srcOrd="0" destOrd="0" presId="urn:microsoft.com/office/officeart/2005/8/layout/architecture"/>
    <dgm:cxn modelId="{6122216F-3CA3-47E8-B29D-BEDFF7D9582C}" type="presParOf" srcId="{183E5E22-493F-4679-90FE-A32B31E84ABB}" destId="{463BA59F-CA68-4C49-92A1-3AF67BD80D19}" srcOrd="1" destOrd="0" presId="urn:microsoft.com/office/officeart/2005/8/layout/architecture"/>
    <dgm:cxn modelId="{B350D76E-3CA5-4F51-A94F-69A1F9E925BA}" type="presParOf" srcId="{02562CA0-96E9-4D01-BDCA-65B52E493C95}" destId="{A84AF96D-9327-4B86-BBCF-1473A41F24A2}" srcOrd="3" destOrd="0" presId="urn:microsoft.com/office/officeart/2005/8/layout/architecture"/>
    <dgm:cxn modelId="{02FD505A-4857-4D93-AFE0-82742811CBD2}" type="presParOf" srcId="{02562CA0-96E9-4D01-BDCA-65B52E493C95}" destId="{4DF6E603-35DB-4F81-96D3-16DF07C69F56}" srcOrd="4" destOrd="0" presId="urn:microsoft.com/office/officeart/2005/8/layout/architecture"/>
    <dgm:cxn modelId="{61885193-BA45-4F59-A5B8-6A65FC93F7D4}" type="presParOf" srcId="{4DF6E603-35DB-4F81-96D3-16DF07C69F56}" destId="{5150C6E1-B55C-4278-98AF-15A1D7E616D7}" srcOrd="0" destOrd="0" presId="urn:microsoft.com/office/officeart/2005/8/layout/architecture"/>
    <dgm:cxn modelId="{DD6D2C34-B28D-425B-8C9B-586B81708D49}" type="presParOf" srcId="{4DF6E603-35DB-4F81-96D3-16DF07C69F56}" destId="{9DC17BB3-D8C9-4DF6-90C3-DD3E29B709B3}" srcOrd="1" destOrd="0" presId="urn:microsoft.com/office/officeart/2005/8/layout/architecture"/>
    <dgm:cxn modelId="{DCD26E3A-E5BE-4E16-9BE6-AB89FDF3B343}" type="presParOf" srcId="{4DF6E603-35DB-4F81-96D3-16DF07C69F56}" destId="{2974964F-BDBE-4083-8E25-FDF3720E6CAC}" srcOrd="2" destOrd="0" presId="urn:microsoft.com/office/officeart/2005/8/layout/architecture"/>
    <dgm:cxn modelId="{D13184C0-0768-482E-B618-732DC5DFD2CC}" type="presParOf" srcId="{2974964F-BDBE-4083-8E25-FDF3720E6CAC}" destId="{00B46AE8-9F39-4F1A-82B7-C38B5F281540}" srcOrd="0" destOrd="0" presId="urn:microsoft.com/office/officeart/2005/8/layout/architecture"/>
    <dgm:cxn modelId="{2E9B967A-C161-4BE1-80F2-2A3F3A8A4725}" type="presParOf" srcId="{00B46AE8-9F39-4F1A-82B7-C38B5F281540}" destId="{81C7241F-884E-4373-ABFD-ED88FC8ADA11}" srcOrd="0" destOrd="0" presId="urn:microsoft.com/office/officeart/2005/8/layout/architecture"/>
    <dgm:cxn modelId="{867149BA-975F-4F4A-B2F1-1DA4E9EB56C9}" type="presParOf" srcId="{00B46AE8-9F39-4F1A-82B7-C38B5F281540}" destId="{1101BA94-F4DC-4DE6-AD65-057998CFAE2C}"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FC794CB-8938-48C3-B27B-AE829E26D983}"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08C063BC-B485-4343-96B2-A96DC65C1D41}">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smtClean="0"/>
            <a:t>Fixed Deposit (Dollars)</a:t>
          </a:r>
          <a:endParaRPr lang="en-US" dirty="0"/>
        </a:p>
      </dgm:t>
    </dgm:pt>
    <dgm:pt modelId="{C3A5EDB6-207D-4601-961F-AA6DED0EDE3B}" type="parTrans" cxnId="{EF3365F6-44D3-4CB6-85B3-29216FD3EFE4}">
      <dgm:prSet/>
      <dgm:spPr/>
      <dgm:t>
        <a:bodyPr/>
        <a:lstStyle/>
        <a:p>
          <a:endParaRPr lang="en-US"/>
        </a:p>
      </dgm:t>
    </dgm:pt>
    <dgm:pt modelId="{514E7D0C-1952-436F-80E2-83BB99B254D4}" type="sibTrans" cxnId="{EF3365F6-44D3-4CB6-85B3-29216FD3EFE4}">
      <dgm:prSet/>
      <dgm:spPr/>
      <dgm:t>
        <a:bodyPr/>
        <a:lstStyle/>
        <a:p>
          <a:endParaRPr lang="en-US"/>
        </a:p>
      </dgm:t>
    </dgm:pt>
    <dgm:pt modelId="{0244198D-0CBA-4C67-9A1A-146E548089E0}">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smtClean="0"/>
            <a:t>Tied with LIBOR (London Interbank Offered Rate) + __%</a:t>
          </a:r>
          <a:endParaRPr lang="en-US" dirty="0"/>
        </a:p>
      </dgm:t>
    </dgm:pt>
    <dgm:pt modelId="{A6F6FFBA-26D3-412C-A9AB-B39BA084B093}" type="parTrans" cxnId="{ADEB3279-214F-466C-91BE-9EF7B91E8158}">
      <dgm:prSet/>
      <dgm:spPr/>
      <dgm:t>
        <a:bodyPr/>
        <a:lstStyle/>
        <a:p>
          <a:endParaRPr lang="en-US"/>
        </a:p>
      </dgm:t>
    </dgm:pt>
    <dgm:pt modelId="{EE667CEE-6855-4475-87C2-7889DD4CA87C}" type="sibTrans" cxnId="{ADEB3279-214F-466C-91BE-9EF7B91E8158}">
      <dgm:prSet/>
      <dgm:spPr/>
      <dgm:t>
        <a:bodyPr/>
        <a:lstStyle/>
        <a:p>
          <a:endParaRPr lang="en-US"/>
        </a:p>
      </dgm:t>
    </dgm:pt>
    <dgm:pt modelId="{7A90B765-BA13-4078-8360-AE301AA0964E}" type="pres">
      <dgm:prSet presAssocID="{7FC794CB-8938-48C3-B27B-AE829E26D983}" presName="arrowDiagram" presStyleCnt="0">
        <dgm:presLayoutVars>
          <dgm:chMax val="5"/>
          <dgm:dir/>
          <dgm:resizeHandles val="exact"/>
        </dgm:presLayoutVars>
      </dgm:prSet>
      <dgm:spPr/>
      <dgm:t>
        <a:bodyPr/>
        <a:lstStyle/>
        <a:p>
          <a:endParaRPr lang="en-US"/>
        </a:p>
      </dgm:t>
    </dgm:pt>
    <dgm:pt modelId="{4708BD95-42A1-45EB-B821-4F6DEC9E4FF8}" type="pres">
      <dgm:prSet presAssocID="{7FC794CB-8938-48C3-B27B-AE829E26D983}" presName="arrow" presStyleLbl="bgShp" presStyleIdx="0" presStyleCnt="1"/>
      <dgm:spPr/>
    </dgm:pt>
    <dgm:pt modelId="{D68C37B1-2BC2-4944-B743-D8A1110A347A}" type="pres">
      <dgm:prSet presAssocID="{7FC794CB-8938-48C3-B27B-AE829E26D983}" presName="arrowDiagram2" presStyleCnt="0"/>
      <dgm:spPr/>
    </dgm:pt>
    <dgm:pt modelId="{7A48F7E3-75B6-4367-B62B-D26EF9C067B7}" type="pres">
      <dgm:prSet presAssocID="{08C063BC-B485-4343-96B2-A96DC65C1D41}" presName="bullet2a" presStyleLbl="node1" presStyleIdx="0" presStyleCnt="2"/>
      <dgm:spPr/>
    </dgm:pt>
    <dgm:pt modelId="{79D60529-011F-482D-BBF5-8AA9E78E9707}" type="pres">
      <dgm:prSet presAssocID="{08C063BC-B485-4343-96B2-A96DC65C1D41}" presName="textBox2a" presStyleLbl="revTx" presStyleIdx="0" presStyleCnt="2">
        <dgm:presLayoutVars>
          <dgm:bulletEnabled val="1"/>
        </dgm:presLayoutVars>
      </dgm:prSet>
      <dgm:spPr/>
      <dgm:t>
        <a:bodyPr/>
        <a:lstStyle/>
        <a:p>
          <a:endParaRPr lang="en-US"/>
        </a:p>
      </dgm:t>
    </dgm:pt>
    <dgm:pt modelId="{466FDC6D-CC3B-4F15-A721-D7EC3337C069}" type="pres">
      <dgm:prSet presAssocID="{0244198D-0CBA-4C67-9A1A-146E548089E0}" presName="bullet2b" presStyleLbl="node1" presStyleIdx="1" presStyleCnt="2"/>
      <dgm:spPr/>
    </dgm:pt>
    <dgm:pt modelId="{9EECE2C6-EE3A-4E6C-A140-EC0C5DFA32EA}" type="pres">
      <dgm:prSet presAssocID="{0244198D-0CBA-4C67-9A1A-146E548089E0}" presName="textBox2b" presStyleLbl="revTx" presStyleIdx="1" presStyleCnt="2">
        <dgm:presLayoutVars>
          <dgm:bulletEnabled val="1"/>
        </dgm:presLayoutVars>
      </dgm:prSet>
      <dgm:spPr/>
      <dgm:t>
        <a:bodyPr/>
        <a:lstStyle/>
        <a:p>
          <a:endParaRPr lang="en-US"/>
        </a:p>
      </dgm:t>
    </dgm:pt>
  </dgm:ptLst>
  <dgm:cxnLst>
    <dgm:cxn modelId="{182216EC-798D-41DD-A490-D75BC9C447B3}" type="presOf" srcId="{08C063BC-B485-4343-96B2-A96DC65C1D41}" destId="{79D60529-011F-482D-BBF5-8AA9E78E9707}" srcOrd="0" destOrd="0" presId="urn:microsoft.com/office/officeart/2005/8/layout/arrow2"/>
    <dgm:cxn modelId="{EF3365F6-44D3-4CB6-85B3-29216FD3EFE4}" srcId="{7FC794CB-8938-48C3-B27B-AE829E26D983}" destId="{08C063BC-B485-4343-96B2-A96DC65C1D41}" srcOrd="0" destOrd="0" parTransId="{C3A5EDB6-207D-4601-961F-AA6DED0EDE3B}" sibTransId="{514E7D0C-1952-436F-80E2-83BB99B254D4}"/>
    <dgm:cxn modelId="{ADEB3279-214F-466C-91BE-9EF7B91E8158}" srcId="{7FC794CB-8938-48C3-B27B-AE829E26D983}" destId="{0244198D-0CBA-4C67-9A1A-146E548089E0}" srcOrd="1" destOrd="0" parTransId="{A6F6FFBA-26D3-412C-A9AB-B39BA084B093}" sibTransId="{EE667CEE-6855-4475-87C2-7889DD4CA87C}"/>
    <dgm:cxn modelId="{BE16E43F-699C-4305-A77A-EF4CFF8E9893}" type="presOf" srcId="{0244198D-0CBA-4C67-9A1A-146E548089E0}" destId="{9EECE2C6-EE3A-4E6C-A140-EC0C5DFA32EA}" srcOrd="0" destOrd="0" presId="urn:microsoft.com/office/officeart/2005/8/layout/arrow2"/>
    <dgm:cxn modelId="{19A3A9EF-806F-485A-AF81-7EB0E82CE8E1}" type="presOf" srcId="{7FC794CB-8938-48C3-B27B-AE829E26D983}" destId="{7A90B765-BA13-4078-8360-AE301AA0964E}" srcOrd="0" destOrd="0" presId="urn:microsoft.com/office/officeart/2005/8/layout/arrow2"/>
    <dgm:cxn modelId="{D8043DA1-955B-4E52-BC2B-17E218DABD44}" type="presParOf" srcId="{7A90B765-BA13-4078-8360-AE301AA0964E}" destId="{4708BD95-42A1-45EB-B821-4F6DEC9E4FF8}" srcOrd="0" destOrd="0" presId="urn:microsoft.com/office/officeart/2005/8/layout/arrow2"/>
    <dgm:cxn modelId="{A671F6DE-432D-468F-91FB-3935A937C8CA}" type="presParOf" srcId="{7A90B765-BA13-4078-8360-AE301AA0964E}" destId="{D68C37B1-2BC2-4944-B743-D8A1110A347A}" srcOrd="1" destOrd="0" presId="urn:microsoft.com/office/officeart/2005/8/layout/arrow2"/>
    <dgm:cxn modelId="{F08DF8B1-3B0C-48D2-A634-50A4BC0F8A5E}" type="presParOf" srcId="{D68C37B1-2BC2-4944-B743-D8A1110A347A}" destId="{7A48F7E3-75B6-4367-B62B-D26EF9C067B7}" srcOrd="0" destOrd="0" presId="urn:microsoft.com/office/officeart/2005/8/layout/arrow2"/>
    <dgm:cxn modelId="{BEEF7975-51F4-49FA-B8A9-C6934C07C012}" type="presParOf" srcId="{D68C37B1-2BC2-4944-B743-D8A1110A347A}" destId="{79D60529-011F-482D-BBF5-8AA9E78E9707}" srcOrd="1" destOrd="0" presId="urn:microsoft.com/office/officeart/2005/8/layout/arrow2"/>
    <dgm:cxn modelId="{A3C566C3-D73D-49FC-98B2-2222DEC14546}" type="presParOf" srcId="{D68C37B1-2BC2-4944-B743-D8A1110A347A}" destId="{466FDC6D-CC3B-4F15-A721-D7EC3337C069}" srcOrd="2" destOrd="0" presId="urn:microsoft.com/office/officeart/2005/8/layout/arrow2"/>
    <dgm:cxn modelId="{7A984560-90DE-41CF-8013-C670DFE386A2}" type="presParOf" srcId="{D68C37B1-2BC2-4944-B743-D8A1110A347A}" destId="{9EECE2C6-EE3A-4E6C-A140-EC0C5DFA32EA}"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C8D7201-1240-438C-A803-5C43EA1863F5}" type="doc">
      <dgm:prSet loTypeId="urn:microsoft.com/office/officeart/2005/8/layout/hChevron3" loCatId="process" qsTypeId="urn:microsoft.com/office/officeart/2005/8/quickstyle/simple1" qsCatId="simple" csTypeId="urn:microsoft.com/office/officeart/2005/8/colors/colorful3" csCatId="colorful" phldr="1"/>
      <dgm:spPr/>
      <dgm:t>
        <a:bodyPr/>
        <a:lstStyle/>
        <a:p>
          <a:endParaRPr lang="en-US"/>
        </a:p>
      </dgm:t>
    </dgm:pt>
    <dgm:pt modelId="{D2189186-2192-4B02-86A0-14E9EE5AB5EB}">
      <dgm:prSet phldrT="[Text]"/>
      <dgm:spPr/>
      <dgm:t>
        <a:bodyPr/>
        <a:lstStyle/>
        <a:p>
          <a:r>
            <a:rPr lang="en-US" dirty="0" smtClean="0">
              <a:effectLst>
                <a:outerShdw blurRad="38100" dist="38100" dir="2700000" algn="tl">
                  <a:srgbClr val="000000">
                    <a:alpha val="43137"/>
                  </a:srgbClr>
                </a:outerShdw>
              </a:effectLst>
            </a:rPr>
            <a:t>Convertibility </a:t>
          </a:r>
          <a:endParaRPr lang="en-US" dirty="0">
            <a:effectLst>
              <a:outerShdw blurRad="38100" dist="38100" dir="2700000" algn="tl">
                <a:srgbClr val="000000">
                  <a:alpha val="43137"/>
                </a:srgbClr>
              </a:outerShdw>
            </a:effectLst>
          </a:endParaRPr>
        </a:p>
      </dgm:t>
    </dgm:pt>
    <dgm:pt modelId="{55A72C16-B402-4B3E-B08F-051E9FFD7B31}" type="parTrans" cxnId="{3380119E-EEF3-444F-A64B-421DBDA90EA3}">
      <dgm:prSet/>
      <dgm:spPr/>
      <dgm:t>
        <a:bodyPr/>
        <a:lstStyle/>
        <a:p>
          <a:endParaRPr lang="en-US">
            <a:effectLst>
              <a:outerShdw blurRad="38100" dist="38100" dir="2700000" algn="tl">
                <a:srgbClr val="000000">
                  <a:alpha val="43137"/>
                </a:srgbClr>
              </a:outerShdw>
            </a:effectLst>
          </a:endParaRPr>
        </a:p>
      </dgm:t>
    </dgm:pt>
    <dgm:pt modelId="{CE1D4AEE-3855-48BF-AC5F-9ED175E04289}" type="sibTrans" cxnId="{3380119E-EEF3-444F-A64B-421DBDA90EA3}">
      <dgm:prSet/>
      <dgm:spPr/>
      <dgm:t>
        <a:bodyPr/>
        <a:lstStyle/>
        <a:p>
          <a:endParaRPr lang="en-US">
            <a:effectLst>
              <a:outerShdw blurRad="38100" dist="38100" dir="2700000" algn="tl">
                <a:srgbClr val="000000">
                  <a:alpha val="43137"/>
                </a:srgbClr>
              </a:outerShdw>
            </a:effectLst>
          </a:endParaRPr>
        </a:p>
      </dgm:t>
    </dgm:pt>
    <dgm:pt modelId="{8D292C39-C091-4FE4-9A9B-555F51EC346D}">
      <dgm:prSet phldrT="[Text]"/>
      <dgm:spPr/>
      <dgm:t>
        <a:bodyPr/>
        <a:lstStyle/>
        <a:p>
          <a:r>
            <a:rPr lang="en-US" dirty="0" smtClean="0">
              <a:effectLst>
                <a:outerShdw blurRad="38100" dist="38100" dir="2700000" algn="tl">
                  <a:srgbClr val="000000">
                    <a:alpha val="43137"/>
                  </a:srgbClr>
                </a:outerShdw>
              </a:effectLst>
            </a:rPr>
            <a:t>Forex Reserve</a:t>
          </a:r>
          <a:endParaRPr lang="en-US" dirty="0">
            <a:effectLst>
              <a:outerShdw blurRad="38100" dist="38100" dir="2700000" algn="tl">
                <a:srgbClr val="000000">
                  <a:alpha val="43137"/>
                </a:srgbClr>
              </a:outerShdw>
            </a:effectLst>
          </a:endParaRPr>
        </a:p>
      </dgm:t>
    </dgm:pt>
    <dgm:pt modelId="{9F7E8618-D5FE-4329-92F4-27924790CBCB}" type="parTrans" cxnId="{83B37A68-3ED5-4180-8FD7-7AC6B2B2D15A}">
      <dgm:prSet/>
      <dgm:spPr/>
      <dgm:t>
        <a:bodyPr/>
        <a:lstStyle/>
        <a:p>
          <a:endParaRPr lang="en-US">
            <a:effectLst>
              <a:outerShdw blurRad="38100" dist="38100" dir="2700000" algn="tl">
                <a:srgbClr val="000000">
                  <a:alpha val="43137"/>
                </a:srgbClr>
              </a:outerShdw>
            </a:effectLst>
          </a:endParaRPr>
        </a:p>
      </dgm:t>
    </dgm:pt>
    <dgm:pt modelId="{A54BD837-5C8D-4722-BF71-FFED73A780EA}" type="sibTrans" cxnId="{83B37A68-3ED5-4180-8FD7-7AC6B2B2D15A}">
      <dgm:prSet/>
      <dgm:spPr/>
      <dgm:t>
        <a:bodyPr/>
        <a:lstStyle/>
        <a:p>
          <a:endParaRPr lang="en-US">
            <a:effectLst>
              <a:outerShdw blurRad="38100" dist="38100" dir="2700000" algn="tl">
                <a:srgbClr val="000000">
                  <a:alpha val="43137"/>
                </a:srgbClr>
              </a:outerShdw>
            </a:effectLst>
          </a:endParaRPr>
        </a:p>
      </dgm:t>
    </dgm:pt>
    <dgm:pt modelId="{5A04F884-012F-4A6B-8512-83C65961593B}">
      <dgm:prSet phldrT="[Text]"/>
      <dgm:spPr/>
      <dgm:t>
        <a:bodyPr/>
        <a:lstStyle/>
        <a:p>
          <a:r>
            <a:rPr lang="en-US" dirty="0" smtClean="0">
              <a:effectLst>
                <a:outerShdw blurRad="38100" dist="38100" dir="2700000" algn="tl">
                  <a:srgbClr val="000000">
                    <a:alpha val="43137"/>
                  </a:srgbClr>
                </a:outerShdw>
              </a:effectLst>
            </a:rPr>
            <a:t>Exchange Rate</a:t>
          </a:r>
          <a:endParaRPr lang="en-US" dirty="0">
            <a:effectLst>
              <a:outerShdw blurRad="38100" dist="38100" dir="2700000" algn="tl">
                <a:srgbClr val="000000">
                  <a:alpha val="43137"/>
                </a:srgbClr>
              </a:outerShdw>
            </a:effectLst>
          </a:endParaRPr>
        </a:p>
      </dgm:t>
    </dgm:pt>
    <dgm:pt modelId="{58125200-E2B4-46C4-B55C-99B29C213DD0}" type="parTrans" cxnId="{B9D04944-F792-4789-A079-B263A38A402C}">
      <dgm:prSet/>
      <dgm:spPr/>
      <dgm:t>
        <a:bodyPr/>
        <a:lstStyle/>
        <a:p>
          <a:endParaRPr lang="en-US">
            <a:effectLst>
              <a:outerShdw blurRad="38100" dist="38100" dir="2700000" algn="tl">
                <a:srgbClr val="000000">
                  <a:alpha val="43137"/>
                </a:srgbClr>
              </a:outerShdw>
            </a:effectLst>
          </a:endParaRPr>
        </a:p>
      </dgm:t>
    </dgm:pt>
    <dgm:pt modelId="{57A53847-4B10-415F-81C2-95429DCB5A8E}" type="sibTrans" cxnId="{B9D04944-F792-4789-A079-B263A38A402C}">
      <dgm:prSet/>
      <dgm:spPr/>
      <dgm:t>
        <a:bodyPr/>
        <a:lstStyle/>
        <a:p>
          <a:endParaRPr lang="en-US">
            <a:effectLst>
              <a:outerShdw blurRad="38100" dist="38100" dir="2700000" algn="tl">
                <a:srgbClr val="000000">
                  <a:alpha val="43137"/>
                </a:srgbClr>
              </a:outerShdw>
            </a:effectLst>
          </a:endParaRPr>
        </a:p>
      </dgm:t>
    </dgm:pt>
    <dgm:pt modelId="{A9776982-8025-4C1B-8216-CF687555DB68}">
      <dgm:prSet phldrT="[Text]"/>
      <dgm:spPr/>
      <dgm:t>
        <a:bodyPr/>
        <a:lstStyle/>
        <a:p>
          <a:r>
            <a:rPr lang="en-US" smtClean="0">
              <a:effectLst>
                <a:outerShdw blurRad="38100" dist="38100" dir="2700000" algn="tl">
                  <a:srgbClr val="000000">
                    <a:alpha val="43137"/>
                  </a:srgbClr>
                </a:outerShdw>
              </a:effectLst>
            </a:rPr>
            <a:t>Sterilization </a:t>
          </a:r>
          <a:endParaRPr lang="en-US" dirty="0">
            <a:effectLst>
              <a:outerShdw blurRad="38100" dist="38100" dir="2700000" algn="tl">
                <a:srgbClr val="000000">
                  <a:alpha val="43137"/>
                </a:srgbClr>
              </a:outerShdw>
            </a:effectLst>
          </a:endParaRPr>
        </a:p>
      </dgm:t>
    </dgm:pt>
    <dgm:pt modelId="{C72D9FB1-125F-4690-89DA-62A579FBD241}" type="parTrans" cxnId="{6AABBAA7-EDD1-4EFA-8FAC-57C77CCC7BB8}">
      <dgm:prSet/>
      <dgm:spPr/>
      <dgm:t>
        <a:bodyPr/>
        <a:lstStyle/>
        <a:p>
          <a:endParaRPr lang="en-US"/>
        </a:p>
      </dgm:t>
    </dgm:pt>
    <dgm:pt modelId="{A2E4775A-52E0-41BC-BDC7-DEEDBE6286FB}" type="sibTrans" cxnId="{6AABBAA7-EDD1-4EFA-8FAC-57C77CCC7BB8}">
      <dgm:prSet/>
      <dgm:spPr/>
      <dgm:t>
        <a:bodyPr/>
        <a:lstStyle/>
        <a:p>
          <a:endParaRPr lang="en-US"/>
        </a:p>
      </dgm:t>
    </dgm:pt>
    <dgm:pt modelId="{98855459-E76F-430E-9A15-0B4554592F13}" type="pres">
      <dgm:prSet presAssocID="{2C8D7201-1240-438C-A803-5C43EA1863F5}" presName="Name0" presStyleCnt="0">
        <dgm:presLayoutVars>
          <dgm:dir/>
          <dgm:resizeHandles val="exact"/>
        </dgm:presLayoutVars>
      </dgm:prSet>
      <dgm:spPr/>
      <dgm:t>
        <a:bodyPr/>
        <a:lstStyle/>
        <a:p>
          <a:endParaRPr lang="en-US"/>
        </a:p>
      </dgm:t>
    </dgm:pt>
    <dgm:pt modelId="{B82D2386-FFF9-402F-9CF1-FBBC53A60AF1}" type="pres">
      <dgm:prSet presAssocID="{8D292C39-C091-4FE4-9A9B-555F51EC346D}" presName="parTxOnly" presStyleLbl="node1" presStyleIdx="0" presStyleCnt="4">
        <dgm:presLayoutVars>
          <dgm:bulletEnabled val="1"/>
        </dgm:presLayoutVars>
      </dgm:prSet>
      <dgm:spPr/>
      <dgm:t>
        <a:bodyPr/>
        <a:lstStyle/>
        <a:p>
          <a:endParaRPr lang="en-US"/>
        </a:p>
      </dgm:t>
    </dgm:pt>
    <dgm:pt modelId="{D5AB5A0B-B687-4D28-A0A5-8AFF5C553AC0}" type="pres">
      <dgm:prSet presAssocID="{A54BD837-5C8D-4722-BF71-FFED73A780EA}" presName="parSpace" presStyleCnt="0"/>
      <dgm:spPr/>
    </dgm:pt>
    <dgm:pt modelId="{2A8C132E-4289-4845-B44E-B0DA9D9B7C02}" type="pres">
      <dgm:prSet presAssocID="{5A04F884-012F-4A6B-8512-83C65961593B}" presName="parTxOnly" presStyleLbl="node1" presStyleIdx="1" presStyleCnt="4">
        <dgm:presLayoutVars>
          <dgm:bulletEnabled val="1"/>
        </dgm:presLayoutVars>
      </dgm:prSet>
      <dgm:spPr/>
      <dgm:t>
        <a:bodyPr/>
        <a:lstStyle/>
        <a:p>
          <a:endParaRPr lang="en-US"/>
        </a:p>
      </dgm:t>
    </dgm:pt>
    <dgm:pt modelId="{F56C4BAD-612E-46E4-9790-634204FBD646}" type="pres">
      <dgm:prSet presAssocID="{57A53847-4B10-415F-81C2-95429DCB5A8E}" presName="parSpace" presStyleCnt="0"/>
      <dgm:spPr/>
    </dgm:pt>
    <dgm:pt modelId="{99353C05-AA62-472F-A1C1-2947B2B1A225}" type="pres">
      <dgm:prSet presAssocID="{A9776982-8025-4C1B-8216-CF687555DB68}" presName="parTxOnly" presStyleLbl="node1" presStyleIdx="2" presStyleCnt="4">
        <dgm:presLayoutVars>
          <dgm:bulletEnabled val="1"/>
        </dgm:presLayoutVars>
      </dgm:prSet>
      <dgm:spPr/>
      <dgm:t>
        <a:bodyPr/>
        <a:lstStyle/>
        <a:p>
          <a:endParaRPr lang="en-US"/>
        </a:p>
      </dgm:t>
    </dgm:pt>
    <dgm:pt modelId="{F9DA913C-D68E-4B37-B07A-797C95BA484A}" type="pres">
      <dgm:prSet presAssocID="{A2E4775A-52E0-41BC-BDC7-DEEDBE6286FB}" presName="parSpace" presStyleCnt="0"/>
      <dgm:spPr/>
    </dgm:pt>
    <dgm:pt modelId="{CE69C9A1-BE50-4A37-99F1-879EA2F4F29E}" type="pres">
      <dgm:prSet presAssocID="{D2189186-2192-4B02-86A0-14E9EE5AB5EB}" presName="parTxOnly" presStyleLbl="node1" presStyleIdx="3" presStyleCnt="4">
        <dgm:presLayoutVars>
          <dgm:bulletEnabled val="1"/>
        </dgm:presLayoutVars>
      </dgm:prSet>
      <dgm:spPr/>
      <dgm:t>
        <a:bodyPr/>
        <a:lstStyle/>
        <a:p>
          <a:endParaRPr lang="en-US"/>
        </a:p>
      </dgm:t>
    </dgm:pt>
  </dgm:ptLst>
  <dgm:cxnLst>
    <dgm:cxn modelId="{3380119E-EEF3-444F-A64B-421DBDA90EA3}" srcId="{2C8D7201-1240-438C-A803-5C43EA1863F5}" destId="{D2189186-2192-4B02-86A0-14E9EE5AB5EB}" srcOrd="3" destOrd="0" parTransId="{55A72C16-B402-4B3E-B08F-051E9FFD7B31}" sibTransId="{CE1D4AEE-3855-48BF-AC5F-9ED175E04289}"/>
    <dgm:cxn modelId="{2B1BFF04-4B60-4E7E-A875-0F09C4CDC137}" type="presOf" srcId="{8D292C39-C091-4FE4-9A9B-555F51EC346D}" destId="{B82D2386-FFF9-402F-9CF1-FBBC53A60AF1}" srcOrd="0" destOrd="0" presId="urn:microsoft.com/office/officeart/2005/8/layout/hChevron3"/>
    <dgm:cxn modelId="{6AABBAA7-EDD1-4EFA-8FAC-57C77CCC7BB8}" srcId="{2C8D7201-1240-438C-A803-5C43EA1863F5}" destId="{A9776982-8025-4C1B-8216-CF687555DB68}" srcOrd="2" destOrd="0" parTransId="{C72D9FB1-125F-4690-89DA-62A579FBD241}" sibTransId="{A2E4775A-52E0-41BC-BDC7-DEEDBE6286FB}"/>
    <dgm:cxn modelId="{83B37A68-3ED5-4180-8FD7-7AC6B2B2D15A}" srcId="{2C8D7201-1240-438C-A803-5C43EA1863F5}" destId="{8D292C39-C091-4FE4-9A9B-555F51EC346D}" srcOrd="0" destOrd="0" parTransId="{9F7E8618-D5FE-4329-92F4-27924790CBCB}" sibTransId="{A54BD837-5C8D-4722-BF71-FFED73A780EA}"/>
    <dgm:cxn modelId="{D951EA40-AE94-4339-B60A-3B2F161D9B2B}" type="presOf" srcId="{A9776982-8025-4C1B-8216-CF687555DB68}" destId="{99353C05-AA62-472F-A1C1-2947B2B1A225}" srcOrd="0" destOrd="0" presId="urn:microsoft.com/office/officeart/2005/8/layout/hChevron3"/>
    <dgm:cxn modelId="{B5D68FA6-127F-4224-BCC9-8D8B89C483C7}" type="presOf" srcId="{2C8D7201-1240-438C-A803-5C43EA1863F5}" destId="{98855459-E76F-430E-9A15-0B4554592F13}" srcOrd="0" destOrd="0" presId="urn:microsoft.com/office/officeart/2005/8/layout/hChevron3"/>
    <dgm:cxn modelId="{395A991A-BFF3-4754-8740-3AD924B60379}" type="presOf" srcId="{D2189186-2192-4B02-86A0-14E9EE5AB5EB}" destId="{CE69C9A1-BE50-4A37-99F1-879EA2F4F29E}" srcOrd="0" destOrd="0" presId="urn:microsoft.com/office/officeart/2005/8/layout/hChevron3"/>
    <dgm:cxn modelId="{B9D04944-F792-4789-A079-B263A38A402C}" srcId="{2C8D7201-1240-438C-A803-5C43EA1863F5}" destId="{5A04F884-012F-4A6B-8512-83C65961593B}" srcOrd="1" destOrd="0" parTransId="{58125200-E2B4-46C4-B55C-99B29C213DD0}" sibTransId="{57A53847-4B10-415F-81C2-95429DCB5A8E}"/>
    <dgm:cxn modelId="{28CEBA17-F868-44C2-A626-85EBA49BC2B6}" type="presOf" srcId="{5A04F884-012F-4A6B-8512-83C65961593B}" destId="{2A8C132E-4289-4845-B44E-B0DA9D9B7C02}" srcOrd="0" destOrd="0" presId="urn:microsoft.com/office/officeart/2005/8/layout/hChevron3"/>
    <dgm:cxn modelId="{110F7C88-6697-4248-AD7B-6C034FF96272}" type="presParOf" srcId="{98855459-E76F-430E-9A15-0B4554592F13}" destId="{B82D2386-FFF9-402F-9CF1-FBBC53A60AF1}" srcOrd="0" destOrd="0" presId="urn:microsoft.com/office/officeart/2005/8/layout/hChevron3"/>
    <dgm:cxn modelId="{8D5CF437-6122-4D4B-82D3-8C9588D71FA1}" type="presParOf" srcId="{98855459-E76F-430E-9A15-0B4554592F13}" destId="{D5AB5A0B-B687-4D28-A0A5-8AFF5C553AC0}" srcOrd="1" destOrd="0" presId="urn:microsoft.com/office/officeart/2005/8/layout/hChevron3"/>
    <dgm:cxn modelId="{AE68755A-CEDF-4D61-8403-B121AE8194D4}" type="presParOf" srcId="{98855459-E76F-430E-9A15-0B4554592F13}" destId="{2A8C132E-4289-4845-B44E-B0DA9D9B7C02}" srcOrd="2" destOrd="0" presId="urn:microsoft.com/office/officeart/2005/8/layout/hChevron3"/>
    <dgm:cxn modelId="{0B099B04-AC3D-4D2A-BB90-F6FE639F352D}" type="presParOf" srcId="{98855459-E76F-430E-9A15-0B4554592F13}" destId="{F56C4BAD-612E-46E4-9790-634204FBD646}" srcOrd="3" destOrd="0" presId="urn:microsoft.com/office/officeart/2005/8/layout/hChevron3"/>
    <dgm:cxn modelId="{2F36A17A-5B72-4F3F-A776-F488C5C4ABC7}" type="presParOf" srcId="{98855459-E76F-430E-9A15-0B4554592F13}" destId="{99353C05-AA62-472F-A1C1-2947B2B1A225}" srcOrd="4" destOrd="0" presId="urn:microsoft.com/office/officeart/2005/8/layout/hChevron3"/>
    <dgm:cxn modelId="{CD8D0AD7-E8B2-417C-8751-7E5C0621BB20}" type="presParOf" srcId="{98855459-E76F-430E-9A15-0B4554592F13}" destId="{F9DA913C-D68E-4B37-B07A-797C95BA484A}" srcOrd="5" destOrd="0" presId="urn:microsoft.com/office/officeart/2005/8/layout/hChevron3"/>
    <dgm:cxn modelId="{78B74F05-6032-44DE-81C3-2064E0384803}" type="presParOf" srcId="{98855459-E76F-430E-9A15-0B4554592F13}" destId="{CE69C9A1-BE50-4A37-99F1-879EA2F4F29E}"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Rs.40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Rs.40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a:solidFill>
          <a:srgbClr val="FF0000"/>
        </a:solidFill>
      </dgm:spPr>
      <dgm:t>
        <a:bodyPr/>
        <a:lstStyle/>
        <a:p>
          <a:r>
            <a:rPr lang="hi-IN" dirty="0" smtClean="0"/>
            <a:t>Rs.60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B015AF7-3135-432F-BFD6-719A4998109B}" type="doc">
      <dgm:prSet loTypeId="urn:diagrams.loki3.com/BracketList" loCatId="list" qsTypeId="urn:microsoft.com/office/officeart/2005/8/quickstyle/simple1" qsCatId="simple" csTypeId="urn:microsoft.com/office/officeart/2005/8/colors/accent2_3" csCatId="accent2" phldr="1"/>
      <dgm:spPr/>
      <dgm:t>
        <a:bodyPr/>
        <a:lstStyle/>
        <a:p>
          <a:endParaRPr lang="en-US"/>
        </a:p>
      </dgm:t>
    </dgm:pt>
    <dgm:pt modelId="{FEC1F60F-3B9C-4879-AB90-3CD5E3DAE195}">
      <dgm:prSet phldrT="[Text]"/>
      <dgm:spPr/>
      <dgm:t>
        <a:bodyPr/>
        <a:lstStyle/>
        <a:p>
          <a:r>
            <a:rPr lang="en-US" dirty="0" smtClean="0"/>
            <a:t>Current</a:t>
          </a:r>
          <a:endParaRPr lang="en-US" dirty="0"/>
        </a:p>
      </dgm:t>
    </dgm:pt>
    <dgm:pt modelId="{E03CF394-9154-44A3-9BEA-413BE47D025D}" type="parTrans" cxnId="{B9081380-A969-48B4-9F51-DB8EDFBC92BE}">
      <dgm:prSet/>
      <dgm:spPr/>
      <dgm:t>
        <a:bodyPr/>
        <a:lstStyle/>
        <a:p>
          <a:endParaRPr lang="en-US"/>
        </a:p>
      </dgm:t>
    </dgm:pt>
    <dgm:pt modelId="{472AD030-F1F4-4E71-A666-42CD020446FD}" type="sibTrans" cxnId="{B9081380-A969-48B4-9F51-DB8EDFBC92BE}">
      <dgm:prSet/>
      <dgm:spPr/>
      <dgm:t>
        <a:bodyPr/>
        <a:lstStyle/>
        <a:p>
          <a:endParaRPr lang="en-US"/>
        </a:p>
      </dgm:t>
    </dgm:pt>
    <dgm:pt modelId="{8D50AB6A-5A73-40FC-8785-BAA6E4CB0018}">
      <dgm:prSet phldrT="[Text]"/>
      <dgm:spPr/>
      <dgm:t>
        <a:bodyPr/>
        <a:lstStyle/>
        <a:p>
          <a:r>
            <a:rPr lang="en-US" dirty="0" smtClean="0"/>
            <a:t>Capital</a:t>
          </a:r>
          <a:endParaRPr lang="en-US" dirty="0"/>
        </a:p>
      </dgm:t>
    </dgm:pt>
    <dgm:pt modelId="{218917A1-C117-448E-B295-A2DFE76011FD}" type="parTrans" cxnId="{6C359005-7B6D-4C85-B8D0-14F5E6E5EED6}">
      <dgm:prSet/>
      <dgm:spPr/>
      <dgm:t>
        <a:bodyPr/>
        <a:lstStyle/>
        <a:p>
          <a:endParaRPr lang="en-US"/>
        </a:p>
      </dgm:t>
    </dgm:pt>
    <dgm:pt modelId="{D1653716-99A7-498D-9F90-5C4B6C38D2BD}" type="sibTrans" cxnId="{6C359005-7B6D-4C85-B8D0-14F5E6E5EED6}">
      <dgm:prSet/>
      <dgm:spPr/>
      <dgm:t>
        <a:bodyPr/>
        <a:lstStyle/>
        <a:p>
          <a:endParaRPr lang="en-US"/>
        </a:p>
      </dgm:t>
    </dgm:pt>
    <dgm:pt modelId="{D354BFB9-104A-44EE-8B3C-E28715DC4DEA}">
      <dgm:prSet phldrT="[Text]"/>
      <dgm:spPr/>
      <dgm:t>
        <a:bodyPr/>
        <a:lstStyle/>
        <a:p>
          <a:r>
            <a:rPr lang="en-US" dirty="0" smtClean="0"/>
            <a:t>$-100</a:t>
          </a:r>
          <a:endParaRPr lang="en-US" dirty="0"/>
        </a:p>
      </dgm:t>
    </dgm:pt>
    <dgm:pt modelId="{C65AC349-8DC6-44F1-9356-BFC9965F3862}" type="parTrans" cxnId="{EDD511FE-65D0-4A84-9E4A-3A74E3BC453D}">
      <dgm:prSet/>
      <dgm:spPr/>
      <dgm:t>
        <a:bodyPr/>
        <a:lstStyle/>
        <a:p>
          <a:endParaRPr lang="en-US"/>
        </a:p>
      </dgm:t>
    </dgm:pt>
    <dgm:pt modelId="{0BBFDC1C-A34C-451E-BE11-BE8CA8D0427E}" type="sibTrans" cxnId="{EDD511FE-65D0-4A84-9E4A-3A74E3BC453D}">
      <dgm:prSet/>
      <dgm:spPr/>
      <dgm:t>
        <a:bodyPr/>
        <a:lstStyle/>
        <a:p>
          <a:endParaRPr lang="en-US"/>
        </a:p>
      </dgm:t>
    </dgm:pt>
    <dgm:pt modelId="{7F9B8A85-A409-41CC-BD3A-948862DE12D9}">
      <dgm:prSet phldrT="[Text]"/>
      <dgm:spPr/>
      <dgm:t>
        <a:bodyPr/>
        <a:lstStyle/>
        <a:p>
          <a:r>
            <a:rPr lang="en-US" dirty="0" smtClean="0"/>
            <a:t>$ +51</a:t>
          </a:r>
          <a:endParaRPr lang="en-US" dirty="0"/>
        </a:p>
      </dgm:t>
    </dgm:pt>
    <dgm:pt modelId="{9B1A4A4F-EBFA-45C0-BA4A-ECF86BB247F1}" type="parTrans" cxnId="{20AE4713-46D3-41B0-985E-D634D9003719}">
      <dgm:prSet/>
      <dgm:spPr/>
      <dgm:t>
        <a:bodyPr/>
        <a:lstStyle/>
        <a:p>
          <a:endParaRPr lang="en-US"/>
        </a:p>
      </dgm:t>
    </dgm:pt>
    <dgm:pt modelId="{58369C51-A68A-498A-B9DA-5CD6B0F0BDFD}" type="sibTrans" cxnId="{20AE4713-46D3-41B0-985E-D634D9003719}">
      <dgm:prSet/>
      <dgm:spPr/>
      <dgm:t>
        <a:bodyPr/>
        <a:lstStyle/>
        <a:p>
          <a:endParaRPr lang="en-US"/>
        </a:p>
      </dgm:t>
    </dgm:pt>
    <dgm:pt modelId="{76BEA211-E5EF-4357-BEE9-BFF4895F8D3B}">
      <dgm:prSet phldrT="[Text]"/>
      <dgm:spPr/>
      <dgm:t>
        <a:bodyPr/>
        <a:lstStyle/>
        <a:p>
          <a:r>
            <a:rPr lang="en-US" dirty="0" smtClean="0"/>
            <a:t>BOP</a:t>
          </a:r>
          <a:endParaRPr lang="en-US" dirty="0"/>
        </a:p>
      </dgm:t>
    </dgm:pt>
    <dgm:pt modelId="{155E099F-DF2A-40B1-BB6E-FDAB163CFF45}" type="parTrans" cxnId="{93D2B82E-046B-4A9F-B7FD-5ED772DBE72C}">
      <dgm:prSet/>
      <dgm:spPr/>
      <dgm:t>
        <a:bodyPr/>
        <a:lstStyle/>
        <a:p>
          <a:endParaRPr lang="en-US"/>
        </a:p>
      </dgm:t>
    </dgm:pt>
    <dgm:pt modelId="{213B7674-9887-478E-BFC9-3FE437841352}" type="sibTrans" cxnId="{93D2B82E-046B-4A9F-B7FD-5ED772DBE72C}">
      <dgm:prSet/>
      <dgm:spPr/>
      <dgm:t>
        <a:bodyPr/>
        <a:lstStyle/>
        <a:p>
          <a:endParaRPr lang="en-US"/>
        </a:p>
      </dgm:t>
    </dgm:pt>
    <dgm:pt modelId="{EC01A5EA-A43A-4FA3-B17C-7C83CE20994E}">
      <dgm:prSet phldrT="[Text]"/>
      <dgm:spPr/>
      <dgm:t>
        <a:bodyPr/>
        <a:lstStyle/>
        <a:p>
          <a:r>
            <a:rPr lang="en-US" dirty="0" smtClean="0"/>
            <a:t>$ -50</a:t>
          </a:r>
          <a:endParaRPr lang="en-US" dirty="0"/>
        </a:p>
      </dgm:t>
    </dgm:pt>
    <dgm:pt modelId="{C470C93B-9DA7-4B2B-ABFD-A59D7CFC6122}" type="parTrans" cxnId="{AC3434C8-42A7-4EE8-ABC4-F3CDFAF3F8D4}">
      <dgm:prSet/>
      <dgm:spPr/>
      <dgm:t>
        <a:bodyPr/>
        <a:lstStyle/>
        <a:p>
          <a:endParaRPr lang="en-US"/>
        </a:p>
      </dgm:t>
    </dgm:pt>
    <dgm:pt modelId="{B0EF65B0-2FC5-4E74-9170-156A5DFD6D45}" type="sibTrans" cxnId="{AC3434C8-42A7-4EE8-ABC4-F3CDFAF3F8D4}">
      <dgm:prSet/>
      <dgm:spPr/>
      <dgm:t>
        <a:bodyPr/>
        <a:lstStyle/>
        <a:p>
          <a:endParaRPr lang="en-US"/>
        </a:p>
      </dgm:t>
    </dgm:pt>
    <dgm:pt modelId="{C9195AC1-6F21-4293-945D-5AB8C27FA126}">
      <dgm:prSet phldrT="[Text]"/>
      <dgm:spPr/>
      <dgm:t>
        <a:bodyPr/>
        <a:lstStyle/>
        <a:p>
          <a:r>
            <a:rPr lang="en-US" dirty="0" smtClean="0"/>
            <a:t>Error &amp; Omission </a:t>
          </a:r>
          <a:endParaRPr lang="en-US" dirty="0"/>
        </a:p>
      </dgm:t>
    </dgm:pt>
    <dgm:pt modelId="{F5964075-2F27-4722-BFED-B20F964A4A79}" type="parTrans" cxnId="{B95C92F6-5E9B-4456-AC96-6DD5CDC2CAEA}">
      <dgm:prSet/>
      <dgm:spPr/>
      <dgm:t>
        <a:bodyPr/>
        <a:lstStyle/>
        <a:p>
          <a:endParaRPr lang="en-US"/>
        </a:p>
      </dgm:t>
    </dgm:pt>
    <dgm:pt modelId="{DE378100-C974-4882-826E-0BA20047820D}" type="sibTrans" cxnId="{B95C92F6-5E9B-4456-AC96-6DD5CDC2CAEA}">
      <dgm:prSet/>
      <dgm:spPr/>
      <dgm:t>
        <a:bodyPr/>
        <a:lstStyle/>
        <a:p>
          <a:endParaRPr lang="en-US"/>
        </a:p>
      </dgm:t>
    </dgm:pt>
    <dgm:pt modelId="{6E5204A3-35A9-4FBE-B8AB-56647AED65E3}">
      <dgm:prSet phldrT="[Text]"/>
      <dgm:spPr/>
      <dgm:t>
        <a:bodyPr/>
        <a:lstStyle/>
        <a:p>
          <a:r>
            <a:rPr lang="en-US" dirty="0" smtClean="0"/>
            <a:t>$ -1</a:t>
          </a:r>
          <a:endParaRPr lang="en-US" dirty="0"/>
        </a:p>
      </dgm:t>
    </dgm:pt>
    <dgm:pt modelId="{8DED92C8-9CAA-42BC-8666-932653759003}" type="parTrans" cxnId="{FDF34585-66BD-4739-B4DD-3ABD647C92A0}">
      <dgm:prSet/>
      <dgm:spPr/>
      <dgm:t>
        <a:bodyPr/>
        <a:lstStyle/>
        <a:p>
          <a:endParaRPr lang="en-US"/>
        </a:p>
      </dgm:t>
    </dgm:pt>
    <dgm:pt modelId="{7577B8E6-737C-43B1-B281-766F3194A610}" type="sibTrans" cxnId="{FDF34585-66BD-4739-B4DD-3ABD647C92A0}">
      <dgm:prSet/>
      <dgm:spPr/>
      <dgm:t>
        <a:bodyPr/>
        <a:lstStyle/>
        <a:p>
          <a:endParaRPr lang="en-US"/>
        </a:p>
      </dgm:t>
    </dgm:pt>
    <dgm:pt modelId="{B390C035-0C73-470E-95E7-A1238E046CB9}" type="pres">
      <dgm:prSet presAssocID="{9B015AF7-3135-432F-BFD6-719A4998109B}" presName="Name0" presStyleCnt="0">
        <dgm:presLayoutVars>
          <dgm:dir/>
          <dgm:animLvl val="lvl"/>
          <dgm:resizeHandles val="exact"/>
        </dgm:presLayoutVars>
      </dgm:prSet>
      <dgm:spPr/>
      <dgm:t>
        <a:bodyPr/>
        <a:lstStyle/>
        <a:p>
          <a:endParaRPr lang="en-US"/>
        </a:p>
      </dgm:t>
    </dgm:pt>
    <dgm:pt modelId="{5644D8FE-F18F-4DD9-837A-872BC47FDD47}" type="pres">
      <dgm:prSet presAssocID="{FEC1F60F-3B9C-4879-AB90-3CD5E3DAE195}" presName="linNode" presStyleCnt="0"/>
      <dgm:spPr/>
    </dgm:pt>
    <dgm:pt modelId="{B43EAD3C-2F79-46A5-B8C2-9FBC311674F4}" type="pres">
      <dgm:prSet presAssocID="{FEC1F60F-3B9C-4879-AB90-3CD5E3DAE195}" presName="parTx" presStyleLbl="revTx" presStyleIdx="0" presStyleCnt="4">
        <dgm:presLayoutVars>
          <dgm:chMax val="1"/>
          <dgm:bulletEnabled val="1"/>
        </dgm:presLayoutVars>
      </dgm:prSet>
      <dgm:spPr/>
      <dgm:t>
        <a:bodyPr/>
        <a:lstStyle/>
        <a:p>
          <a:endParaRPr lang="en-US"/>
        </a:p>
      </dgm:t>
    </dgm:pt>
    <dgm:pt modelId="{BCB199DA-1BF9-4596-A590-7D77C50C1DC0}" type="pres">
      <dgm:prSet presAssocID="{FEC1F60F-3B9C-4879-AB90-3CD5E3DAE195}" presName="bracket" presStyleLbl="parChTrans1D1" presStyleIdx="0" presStyleCnt="4"/>
      <dgm:spPr/>
    </dgm:pt>
    <dgm:pt modelId="{BA4149B7-309E-4559-BCA8-4C878AFF57E4}" type="pres">
      <dgm:prSet presAssocID="{FEC1F60F-3B9C-4879-AB90-3CD5E3DAE195}" presName="spH" presStyleCnt="0"/>
      <dgm:spPr/>
    </dgm:pt>
    <dgm:pt modelId="{757F8D8A-BCEE-4CB9-99DB-C28DBB7F5816}" type="pres">
      <dgm:prSet presAssocID="{FEC1F60F-3B9C-4879-AB90-3CD5E3DAE195}" presName="desTx" presStyleLbl="node1" presStyleIdx="0" presStyleCnt="4" custScaleX="39524">
        <dgm:presLayoutVars>
          <dgm:bulletEnabled val="1"/>
        </dgm:presLayoutVars>
      </dgm:prSet>
      <dgm:spPr/>
      <dgm:t>
        <a:bodyPr/>
        <a:lstStyle/>
        <a:p>
          <a:endParaRPr lang="en-US"/>
        </a:p>
      </dgm:t>
    </dgm:pt>
    <dgm:pt modelId="{98F55A0C-1461-4BD4-84BA-ACC35DC5BD5E}" type="pres">
      <dgm:prSet presAssocID="{472AD030-F1F4-4E71-A666-42CD020446FD}" presName="spV" presStyleCnt="0"/>
      <dgm:spPr/>
    </dgm:pt>
    <dgm:pt modelId="{9572A28A-7943-43A4-82E8-AEE7623EE243}" type="pres">
      <dgm:prSet presAssocID="{8D50AB6A-5A73-40FC-8785-BAA6E4CB0018}" presName="linNode" presStyleCnt="0"/>
      <dgm:spPr/>
    </dgm:pt>
    <dgm:pt modelId="{A6D160E9-00BB-414A-B5C0-3441437EB57B}" type="pres">
      <dgm:prSet presAssocID="{8D50AB6A-5A73-40FC-8785-BAA6E4CB0018}" presName="parTx" presStyleLbl="revTx" presStyleIdx="1" presStyleCnt="4">
        <dgm:presLayoutVars>
          <dgm:chMax val="1"/>
          <dgm:bulletEnabled val="1"/>
        </dgm:presLayoutVars>
      </dgm:prSet>
      <dgm:spPr/>
      <dgm:t>
        <a:bodyPr/>
        <a:lstStyle/>
        <a:p>
          <a:endParaRPr lang="en-US"/>
        </a:p>
      </dgm:t>
    </dgm:pt>
    <dgm:pt modelId="{8ECA59CA-37DB-4F77-B4D8-630E8EFEBCA7}" type="pres">
      <dgm:prSet presAssocID="{8D50AB6A-5A73-40FC-8785-BAA6E4CB0018}" presName="bracket" presStyleLbl="parChTrans1D1" presStyleIdx="1" presStyleCnt="4"/>
      <dgm:spPr/>
    </dgm:pt>
    <dgm:pt modelId="{58DC07F6-EC9A-4127-90ED-AA4E5040A0E9}" type="pres">
      <dgm:prSet presAssocID="{8D50AB6A-5A73-40FC-8785-BAA6E4CB0018}" presName="spH" presStyleCnt="0"/>
      <dgm:spPr/>
    </dgm:pt>
    <dgm:pt modelId="{852818A8-E0CA-41FF-B83E-60F0B8B94CCD}" type="pres">
      <dgm:prSet presAssocID="{8D50AB6A-5A73-40FC-8785-BAA6E4CB0018}" presName="desTx" presStyleLbl="node1" presStyleIdx="1" presStyleCnt="4" custScaleX="39524">
        <dgm:presLayoutVars>
          <dgm:bulletEnabled val="1"/>
        </dgm:presLayoutVars>
      </dgm:prSet>
      <dgm:spPr/>
      <dgm:t>
        <a:bodyPr/>
        <a:lstStyle/>
        <a:p>
          <a:endParaRPr lang="en-US"/>
        </a:p>
      </dgm:t>
    </dgm:pt>
    <dgm:pt modelId="{064866EE-52B0-4C91-8641-3012929472A9}" type="pres">
      <dgm:prSet presAssocID="{D1653716-99A7-498D-9F90-5C4B6C38D2BD}" presName="spV" presStyleCnt="0"/>
      <dgm:spPr/>
    </dgm:pt>
    <dgm:pt modelId="{AA89606B-34A4-43E4-B908-A4121883D485}" type="pres">
      <dgm:prSet presAssocID="{C9195AC1-6F21-4293-945D-5AB8C27FA126}" presName="linNode" presStyleCnt="0"/>
      <dgm:spPr/>
    </dgm:pt>
    <dgm:pt modelId="{EC6C0ECE-E92F-406E-B052-A56536E7B1BB}" type="pres">
      <dgm:prSet presAssocID="{C9195AC1-6F21-4293-945D-5AB8C27FA126}" presName="parTx" presStyleLbl="revTx" presStyleIdx="2" presStyleCnt="4">
        <dgm:presLayoutVars>
          <dgm:chMax val="1"/>
          <dgm:bulletEnabled val="1"/>
        </dgm:presLayoutVars>
      </dgm:prSet>
      <dgm:spPr/>
      <dgm:t>
        <a:bodyPr/>
        <a:lstStyle/>
        <a:p>
          <a:endParaRPr lang="en-US"/>
        </a:p>
      </dgm:t>
    </dgm:pt>
    <dgm:pt modelId="{B15AF544-E524-47A3-BF7E-0413610E99F2}" type="pres">
      <dgm:prSet presAssocID="{C9195AC1-6F21-4293-945D-5AB8C27FA126}" presName="bracket" presStyleLbl="parChTrans1D1" presStyleIdx="2" presStyleCnt="4"/>
      <dgm:spPr/>
    </dgm:pt>
    <dgm:pt modelId="{1B7CBAEE-1B12-45A3-B338-50C1C4051641}" type="pres">
      <dgm:prSet presAssocID="{C9195AC1-6F21-4293-945D-5AB8C27FA126}" presName="spH" presStyleCnt="0"/>
      <dgm:spPr/>
    </dgm:pt>
    <dgm:pt modelId="{6E0993A6-782D-4109-A34D-AA84C7800FB7}" type="pres">
      <dgm:prSet presAssocID="{C9195AC1-6F21-4293-945D-5AB8C27FA126}" presName="desTx" presStyleLbl="node1" presStyleIdx="2" presStyleCnt="4" custScaleX="39524">
        <dgm:presLayoutVars>
          <dgm:bulletEnabled val="1"/>
        </dgm:presLayoutVars>
      </dgm:prSet>
      <dgm:spPr/>
      <dgm:t>
        <a:bodyPr/>
        <a:lstStyle/>
        <a:p>
          <a:endParaRPr lang="en-US"/>
        </a:p>
      </dgm:t>
    </dgm:pt>
    <dgm:pt modelId="{20DD5D1B-7D6D-4EAA-9F26-91E09516DD79}" type="pres">
      <dgm:prSet presAssocID="{DE378100-C974-4882-826E-0BA20047820D}" presName="spV" presStyleCnt="0"/>
      <dgm:spPr/>
    </dgm:pt>
    <dgm:pt modelId="{67EA6ACA-2E76-4679-B6AD-1D9F4F4682FA}" type="pres">
      <dgm:prSet presAssocID="{76BEA211-E5EF-4357-BEE9-BFF4895F8D3B}" presName="linNode" presStyleCnt="0"/>
      <dgm:spPr/>
    </dgm:pt>
    <dgm:pt modelId="{A03B1D69-F4E7-41E1-B336-5448DC6E2008}" type="pres">
      <dgm:prSet presAssocID="{76BEA211-E5EF-4357-BEE9-BFF4895F8D3B}" presName="parTx" presStyleLbl="revTx" presStyleIdx="3" presStyleCnt="4">
        <dgm:presLayoutVars>
          <dgm:chMax val="1"/>
          <dgm:bulletEnabled val="1"/>
        </dgm:presLayoutVars>
      </dgm:prSet>
      <dgm:spPr/>
      <dgm:t>
        <a:bodyPr/>
        <a:lstStyle/>
        <a:p>
          <a:endParaRPr lang="en-US"/>
        </a:p>
      </dgm:t>
    </dgm:pt>
    <dgm:pt modelId="{F5CC289B-ADAB-4969-995E-4230AA41AE12}" type="pres">
      <dgm:prSet presAssocID="{76BEA211-E5EF-4357-BEE9-BFF4895F8D3B}" presName="bracket" presStyleLbl="parChTrans1D1" presStyleIdx="3" presStyleCnt="4"/>
      <dgm:spPr/>
    </dgm:pt>
    <dgm:pt modelId="{23903439-7DD6-4354-88D9-640F70C73807}" type="pres">
      <dgm:prSet presAssocID="{76BEA211-E5EF-4357-BEE9-BFF4895F8D3B}" presName="spH" presStyleCnt="0"/>
      <dgm:spPr/>
    </dgm:pt>
    <dgm:pt modelId="{64B9F6AD-E814-41EE-987E-8D2CFCBC5D1B}" type="pres">
      <dgm:prSet presAssocID="{76BEA211-E5EF-4357-BEE9-BFF4895F8D3B}" presName="desTx" presStyleLbl="node1" presStyleIdx="3" presStyleCnt="4" custScaleX="39524">
        <dgm:presLayoutVars>
          <dgm:bulletEnabled val="1"/>
        </dgm:presLayoutVars>
      </dgm:prSet>
      <dgm:spPr/>
      <dgm:t>
        <a:bodyPr/>
        <a:lstStyle/>
        <a:p>
          <a:endParaRPr lang="en-US"/>
        </a:p>
      </dgm:t>
    </dgm:pt>
  </dgm:ptLst>
  <dgm:cxnLst>
    <dgm:cxn modelId="{26E363D7-42B0-47BE-B381-A6C031D2DE56}" type="presOf" srcId="{C9195AC1-6F21-4293-945D-5AB8C27FA126}" destId="{EC6C0ECE-E92F-406E-B052-A56536E7B1BB}" srcOrd="0" destOrd="0" presId="urn:diagrams.loki3.com/BracketList"/>
    <dgm:cxn modelId="{40FB7432-C904-4950-B50B-4694E5DA6F07}" type="presOf" srcId="{76BEA211-E5EF-4357-BEE9-BFF4895F8D3B}" destId="{A03B1D69-F4E7-41E1-B336-5448DC6E2008}" srcOrd="0" destOrd="0" presId="urn:diagrams.loki3.com/BracketList"/>
    <dgm:cxn modelId="{AC3434C8-42A7-4EE8-ABC4-F3CDFAF3F8D4}" srcId="{76BEA211-E5EF-4357-BEE9-BFF4895F8D3B}" destId="{EC01A5EA-A43A-4FA3-B17C-7C83CE20994E}" srcOrd="0" destOrd="0" parTransId="{C470C93B-9DA7-4B2B-ABFD-A59D7CFC6122}" sibTransId="{B0EF65B0-2FC5-4E74-9170-156A5DFD6D45}"/>
    <dgm:cxn modelId="{B6C1C114-AD06-4EEF-939E-1E4D783C0359}" type="presOf" srcId="{EC01A5EA-A43A-4FA3-B17C-7C83CE20994E}" destId="{64B9F6AD-E814-41EE-987E-8D2CFCBC5D1B}" srcOrd="0" destOrd="0" presId="urn:diagrams.loki3.com/BracketList"/>
    <dgm:cxn modelId="{93D2B82E-046B-4A9F-B7FD-5ED772DBE72C}" srcId="{9B015AF7-3135-432F-BFD6-719A4998109B}" destId="{76BEA211-E5EF-4357-BEE9-BFF4895F8D3B}" srcOrd="3" destOrd="0" parTransId="{155E099F-DF2A-40B1-BB6E-FDAB163CFF45}" sibTransId="{213B7674-9887-478E-BFC9-3FE437841352}"/>
    <dgm:cxn modelId="{A0D97730-1A82-4F51-9F10-E68DAA95886E}" type="presOf" srcId="{FEC1F60F-3B9C-4879-AB90-3CD5E3DAE195}" destId="{B43EAD3C-2F79-46A5-B8C2-9FBC311674F4}" srcOrd="0" destOrd="0" presId="urn:diagrams.loki3.com/BracketList"/>
    <dgm:cxn modelId="{3D49BC77-B929-4318-A2FD-B0701D3C6DC5}" type="presOf" srcId="{9B015AF7-3135-432F-BFD6-719A4998109B}" destId="{B390C035-0C73-470E-95E7-A1238E046CB9}" srcOrd="0" destOrd="0" presId="urn:diagrams.loki3.com/BracketList"/>
    <dgm:cxn modelId="{6AE12BDC-62F4-47A1-A0F4-9AC083380A06}" type="presOf" srcId="{8D50AB6A-5A73-40FC-8785-BAA6E4CB0018}" destId="{A6D160E9-00BB-414A-B5C0-3441437EB57B}" srcOrd="0" destOrd="0" presId="urn:diagrams.loki3.com/BracketList"/>
    <dgm:cxn modelId="{16F7F545-AA2B-4D77-81A8-0FFB8E0F9DA5}" type="presOf" srcId="{6E5204A3-35A9-4FBE-B8AB-56647AED65E3}" destId="{6E0993A6-782D-4109-A34D-AA84C7800FB7}" srcOrd="0" destOrd="0" presId="urn:diagrams.loki3.com/BracketList"/>
    <dgm:cxn modelId="{EDD511FE-65D0-4A84-9E4A-3A74E3BC453D}" srcId="{FEC1F60F-3B9C-4879-AB90-3CD5E3DAE195}" destId="{D354BFB9-104A-44EE-8B3C-E28715DC4DEA}" srcOrd="0" destOrd="0" parTransId="{C65AC349-8DC6-44F1-9356-BFC9965F3862}" sibTransId="{0BBFDC1C-A34C-451E-BE11-BE8CA8D0427E}"/>
    <dgm:cxn modelId="{6C359005-7B6D-4C85-B8D0-14F5E6E5EED6}" srcId="{9B015AF7-3135-432F-BFD6-719A4998109B}" destId="{8D50AB6A-5A73-40FC-8785-BAA6E4CB0018}" srcOrd="1" destOrd="0" parTransId="{218917A1-C117-448E-B295-A2DFE76011FD}" sibTransId="{D1653716-99A7-498D-9F90-5C4B6C38D2BD}"/>
    <dgm:cxn modelId="{20AE4713-46D3-41B0-985E-D634D9003719}" srcId="{8D50AB6A-5A73-40FC-8785-BAA6E4CB0018}" destId="{7F9B8A85-A409-41CC-BD3A-948862DE12D9}" srcOrd="0" destOrd="0" parTransId="{9B1A4A4F-EBFA-45C0-BA4A-ECF86BB247F1}" sibTransId="{58369C51-A68A-498A-B9DA-5CD6B0F0BDFD}"/>
    <dgm:cxn modelId="{B98D979A-73CF-4AAB-9252-3813FBADF05F}" type="presOf" srcId="{7F9B8A85-A409-41CC-BD3A-948862DE12D9}" destId="{852818A8-E0CA-41FF-B83E-60F0B8B94CCD}" srcOrd="0" destOrd="0" presId="urn:diagrams.loki3.com/BracketList"/>
    <dgm:cxn modelId="{B95C92F6-5E9B-4456-AC96-6DD5CDC2CAEA}" srcId="{9B015AF7-3135-432F-BFD6-719A4998109B}" destId="{C9195AC1-6F21-4293-945D-5AB8C27FA126}" srcOrd="2" destOrd="0" parTransId="{F5964075-2F27-4722-BFED-B20F964A4A79}" sibTransId="{DE378100-C974-4882-826E-0BA20047820D}"/>
    <dgm:cxn modelId="{FDF34585-66BD-4739-B4DD-3ABD647C92A0}" srcId="{C9195AC1-6F21-4293-945D-5AB8C27FA126}" destId="{6E5204A3-35A9-4FBE-B8AB-56647AED65E3}" srcOrd="0" destOrd="0" parTransId="{8DED92C8-9CAA-42BC-8666-932653759003}" sibTransId="{7577B8E6-737C-43B1-B281-766F3194A610}"/>
    <dgm:cxn modelId="{5CEF78AD-F474-460E-9F2B-0EA2E5C42F54}" type="presOf" srcId="{D354BFB9-104A-44EE-8B3C-E28715DC4DEA}" destId="{757F8D8A-BCEE-4CB9-99DB-C28DBB7F5816}" srcOrd="0" destOrd="0" presId="urn:diagrams.loki3.com/BracketList"/>
    <dgm:cxn modelId="{B9081380-A969-48B4-9F51-DB8EDFBC92BE}" srcId="{9B015AF7-3135-432F-BFD6-719A4998109B}" destId="{FEC1F60F-3B9C-4879-AB90-3CD5E3DAE195}" srcOrd="0" destOrd="0" parTransId="{E03CF394-9154-44A3-9BEA-413BE47D025D}" sibTransId="{472AD030-F1F4-4E71-A666-42CD020446FD}"/>
    <dgm:cxn modelId="{F1F6314B-A43E-4CE8-88DC-0E6FC93AEB9C}" type="presParOf" srcId="{B390C035-0C73-470E-95E7-A1238E046CB9}" destId="{5644D8FE-F18F-4DD9-837A-872BC47FDD47}" srcOrd="0" destOrd="0" presId="urn:diagrams.loki3.com/BracketList"/>
    <dgm:cxn modelId="{F3DCABA9-D932-4389-B3F0-BB07FD882B5D}" type="presParOf" srcId="{5644D8FE-F18F-4DD9-837A-872BC47FDD47}" destId="{B43EAD3C-2F79-46A5-B8C2-9FBC311674F4}" srcOrd="0" destOrd="0" presId="urn:diagrams.loki3.com/BracketList"/>
    <dgm:cxn modelId="{DDD726D0-9E8F-471B-81CA-D136D569B823}" type="presParOf" srcId="{5644D8FE-F18F-4DD9-837A-872BC47FDD47}" destId="{BCB199DA-1BF9-4596-A590-7D77C50C1DC0}" srcOrd="1" destOrd="0" presId="urn:diagrams.loki3.com/BracketList"/>
    <dgm:cxn modelId="{48BF8161-6FB3-4CB5-B14F-E2DF68CA4BAF}" type="presParOf" srcId="{5644D8FE-F18F-4DD9-837A-872BC47FDD47}" destId="{BA4149B7-309E-4559-BCA8-4C878AFF57E4}" srcOrd="2" destOrd="0" presId="urn:diagrams.loki3.com/BracketList"/>
    <dgm:cxn modelId="{E5405465-07CC-4E99-B32F-1FB4AF49C301}" type="presParOf" srcId="{5644D8FE-F18F-4DD9-837A-872BC47FDD47}" destId="{757F8D8A-BCEE-4CB9-99DB-C28DBB7F5816}" srcOrd="3" destOrd="0" presId="urn:diagrams.loki3.com/BracketList"/>
    <dgm:cxn modelId="{BE7DB268-2E78-4D00-8B23-7A86597BFE7D}" type="presParOf" srcId="{B390C035-0C73-470E-95E7-A1238E046CB9}" destId="{98F55A0C-1461-4BD4-84BA-ACC35DC5BD5E}" srcOrd="1" destOrd="0" presId="urn:diagrams.loki3.com/BracketList"/>
    <dgm:cxn modelId="{4C20B3D5-3D5D-41FD-B1D6-7668DEE2FE83}" type="presParOf" srcId="{B390C035-0C73-470E-95E7-A1238E046CB9}" destId="{9572A28A-7943-43A4-82E8-AEE7623EE243}" srcOrd="2" destOrd="0" presId="urn:diagrams.loki3.com/BracketList"/>
    <dgm:cxn modelId="{6E3C8616-7F57-458C-8FC3-25CA2EF5AEFC}" type="presParOf" srcId="{9572A28A-7943-43A4-82E8-AEE7623EE243}" destId="{A6D160E9-00BB-414A-B5C0-3441437EB57B}" srcOrd="0" destOrd="0" presId="urn:diagrams.loki3.com/BracketList"/>
    <dgm:cxn modelId="{D30047A4-FBD2-477C-9DDB-0A7408DEC2A6}" type="presParOf" srcId="{9572A28A-7943-43A4-82E8-AEE7623EE243}" destId="{8ECA59CA-37DB-4F77-B4D8-630E8EFEBCA7}" srcOrd="1" destOrd="0" presId="urn:diagrams.loki3.com/BracketList"/>
    <dgm:cxn modelId="{F3F98758-7C1C-419E-9148-09704F1AC2F2}" type="presParOf" srcId="{9572A28A-7943-43A4-82E8-AEE7623EE243}" destId="{58DC07F6-EC9A-4127-90ED-AA4E5040A0E9}" srcOrd="2" destOrd="0" presId="urn:diagrams.loki3.com/BracketList"/>
    <dgm:cxn modelId="{19C7CE7A-B25A-4D06-8C1E-8B3731904391}" type="presParOf" srcId="{9572A28A-7943-43A4-82E8-AEE7623EE243}" destId="{852818A8-E0CA-41FF-B83E-60F0B8B94CCD}" srcOrd="3" destOrd="0" presId="urn:diagrams.loki3.com/BracketList"/>
    <dgm:cxn modelId="{7A39F9E8-B520-43F5-ABA6-163CF1570D30}" type="presParOf" srcId="{B390C035-0C73-470E-95E7-A1238E046CB9}" destId="{064866EE-52B0-4C91-8641-3012929472A9}" srcOrd="3" destOrd="0" presId="urn:diagrams.loki3.com/BracketList"/>
    <dgm:cxn modelId="{919C7195-D1C4-4CB2-9790-AE9BAF61AFA5}" type="presParOf" srcId="{B390C035-0C73-470E-95E7-A1238E046CB9}" destId="{AA89606B-34A4-43E4-B908-A4121883D485}" srcOrd="4" destOrd="0" presId="urn:diagrams.loki3.com/BracketList"/>
    <dgm:cxn modelId="{B19D5901-58B8-48C7-B9A4-DF7568D7034D}" type="presParOf" srcId="{AA89606B-34A4-43E4-B908-A4121883D485}" destId="{EC6C0ECE-E92F-406E-B052-A56536E7B1BB}" srcOrd="0" destOrd="0" presId="urn:diagrams.loki3.com/BracketList"/>
    <dgm:cxn modelId="{90A1D822-2795-470A-98BD-B4BE9F0C40AF}" type="presParOf" srcId="{AA89606B-34A4-43E4-B908-A4121883D485}" destId="{B15AF544-E524-47A3-BF7E-0413610E99F2}" srcOrd="1" destOrd="0" presId="urn:diagrams.loki3.com/BracketList"/>
    <dgm:cxn modelId="{DC4E8E94-AABB-4769-A95B-D0B4585DC556}" type="presParOf" srcId="{AA89606B-34A4-43E4-B908-A4121883D485}" destId="{1B7CBAEE-1B12-45A3-B338-50C1C4051641}" srcOrd="2" destOrd="0" presId="urn:diagrams.loki3.com/BracketList"/>
    <dgm:cxn modelId="{B2AC7E9F-0A19-44EA-A27C-DE8E8D5B0048}" type="presParOf" srcId="{AA89606B-34A4-43E4-B908-A4121883D485}" destId="{6E0993A6-782D-4109-A34D-AA84C7800FB7}" srcOrd="3" destOrd="0" presId="urn:diagrams.loki3.com/BracketList"/>
    <dgm:cxn modelId="{9FA363B7-6930-492E-99B3-C4B7F37B32C6}" type="presParOf" srcId="{B390C035-0C73-470E-95E7-A1238E046CB9}" destId="{20DD5D1B-7D6D-4EAA-9F26-91E09516DD79}" srcOrd="5" destOrd="0" presId="urn:diagrams.loki3.com/BracketList"/>
    <dgm:cxn modelId="{FBC15052-5B3A-4478-8A52-7C643A3AFB82}" type="presParOf" srcId="{B390C035-0C73-470E-95E7-A1238E046CB9}" destId="{67EA6ACA-2E76-4679-B6AD-1D9F4F4682FA}" srcOrd="6" destOrd="0" presId="urn:diagrams.loki3.com/BracketList"/>
    <dgm:cxn modelId="{D929AA55-3C5C-45F7-A272-7E1270F93FB7}" type="presParOf" srcId="{67EA6ACA-2E76-4679-B6AD-1D9F4F4682FA}" destId="{A03B1D69-F4E7-41E1-B336-5448DC6E2008}" srcOrd="0" destOrd="0" presId="urn:diagrams.loki3.com/BracketList"/>
    <dgm:cxn modelId="{8355905B-F03C-4D18-A703-887E757031BC}" type="presParOf" srcId="{67EA6ACA-2E76-4679-B6AD-1D9F4F4682FA}" destId="{F5CC289B-ADAB-4969-995E-4230AA41AE12}" srcOrd="1" destOrd="0" presId="urn:diagrams.loki3.com/BracketList"/>
    <dgm:cxn modelId="{F8D6D5B6-CB5D-46E3-BD71-2E69C4841F8C}" type="presParOf" srcId="{67EA6ACA-2E76-4679-B6AD-1D9F4F4682FA}" destId="{23903439-7DD6-4354-88D9-640F70C73807}" srcOrd="2" destOrd="0" presId="urn:diagrams.loki3.com/BracketList"/>
    <dgm:cxn modelId="{E6CF4541-12EA-42D6-B0EF-21C8B8F24BF2}" type="presParOf" srcId="{67EA6ACA-2E76-4679-B6AD-1D9F4F4682FA}" destId="{64B9F6AD-E814-41EE-987E-8D2CFCBC5D1B}"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90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47F00-2A3B-4343-A562-2D62F85E5217}" type="doc">
      <dgm:prSet loTypeId="urn:microsoft.com/office/officeart/2005/8/layout/chevron1" loCatId="process" qsTypeId="urn:microsoft.com/office/officeart/2005/8/quickstyle/simple1" qsCatId="simple" csTypeId="urn:microsoft.com/office/officeart/2005/8/colors/accent1_3" csCatId="accent1" phldr="1"/>
      <dgm:spPr/>
    </dgm:pt>
    <dgm:pt modelId="{70CAC3DD-CF6F-4A5A-AF14-2CCA6FDF24D4}">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5BF91823-CD9C-4FAC-8E55-74FDDDE94778}" type="par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C85F5E09-60CF-4DE0-8D26-3931A771F164}" type="sibTrans" cxnId="{0D42658D-A1A9-46FB-8083-BC697B51C54E}">
      <dgm:prSet/>
      <dgm:spPr/>
      <dgm:t>
        <a:bodyPr/>
        <a:lstStyle/>
        <a:p>
          <a:endParaRPr lang="en-US" sz="2400">
            <a:latin typeface="MV Boli" panose="02000500030200090000" pitchFamily="2" charset="0"/>
            <a:cs typeface="MV Boli" panose="02000500030200090000" pitchFamily="2" charset="0"/>
          </a:endParaRPr>
        </a:p>
      </dgm:t>
    </dgm:pt>
    <dgm:pt modelId="{F5FF0754-3A27-4ADA-B617-DFADE6DD74A7}">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8C7C029D-1195-497D-A49B-AE1A40ECF09E}" type="par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056DD02-D6E5-4306-B160-F8D4569FC0DC}" type="sibTrans" cxnId="{91EA2A8C-87EA-4A7F-8099-DFA783611841}">
      <dgm:prSet/>
      <dgm:spPr/>
      <dgm:t>
        <a:bodyPr/>
        <a:lstStyle/>
        <a:p>
          <a:endParaRPr lang="en-US" sz="2400">
            <a:latin typeface="MV Boli" panose="02000500030200090000" pitchFamily="2" charset="0"/>
            <a:cs typeface="MV Boli" panose="02000500030200090000" pitchFamily="2" charset="0"/>
          </a:endParaRPr>
        </a:p>
      </dgm:t>
    </dgm:pt>
    <dgm:pt modelId="{764421AC-5C71-40AE-AF33-F3DF11350D32}">
      <dgm:prSet phldrT="[Text]" custT="1"/>
      <dgm:spPr/>
      <dgm:t>
        <a:bodyPr/>
        <a:lstStyle/>
        <a:p>
          <a:r>
            <a:rPr lang="en-US" sz="18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dirty="0">
            <a:effectLst>
              <a:outerShdw blurRad="38100" dist="38100" dir="2700000" algn="tl">
                <a:srgbClr val="000000">
                  <a:alpha val="43137"/>
                </a:srgbClr>
              </a:outerShdw>
            </a:effectLst>
            <a:latin typeface="+mj-lt"/>
            <a:cs typeface="MV Boli" panose="02000500030200090000" pitchFamily="2" charset="0"/>
          </a:endParaRPr>
        </a:p>
      </dgm:t>
    </dgm:pt>
    <dgm:pt modelId="{3ADFE543-95E3-41AB-B4BB-750BE04EB1A9}" type="par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FC1950D-0565-4C14-90A9-64CAFC3A77F1}" type="sibTrans" cxnId="{3DCEEFC7-3CEF-468D-8795-45F565E91C76}">
      <dgm:prSet/>
      <dgm:spPr/>
      <dgm:t>
        <a:bodyPr/>
        <a:lstStyle/>
        <a:p>
          <a:endParaRPr lang="en-US" sz="2400">
            <a:latin typeface="MV Boli" panose="02000500030200090000" pitchFamily="2" charset="0"/>
            <a:cs typeface="MV Boli" panose="02000500030200090000" pitchFamily="2" charset="0"/>
          </a:endParaRPr>
        </a:p>
      </dgm:t>
    </dgm:pt>
    <dgm:pt modelId="{1EA2E7C8-3107-49D3-9D75-73082C2CCBFD}" type="pres">
      <dgm:prSet presAssocID="{E5C47F00-2A3B-4343-A562-2D62F85E5217}" presName="Name0" presStyleCnt="0">
        <dgm:presLayoutVars>
          <dgm:dir/>
          <dgm:animLvl val="lvl"/>
          <dgm:resizeHandles val="exact"/>
        </dgm:presLayoutVars>
      </dgm:prSet>
      <dgm:spPr/>
    </dgm:pt>
    <dgm:pt modelId="{7A3BBCAB-C642-4FBF-8D95-94671A7EEAEB}" type="pres">
      <dgm:prSet presAssocID="{70CAC3DD-CF6F-4A5A-AF14-2CCA6FDF24D4}" presName="parTxOnly" presStyleLbl="node1" presStyleIdx="0" presStyleCnt="3">
        <dgm:presLayoutVars>
          <dgm:chMax val="0"/>
          <dgm:chPref val="0"/>
          <dgm:bulletEnabled val="1"/>
        </dgm:presLayoutVars>
      </dgm:prSet>
      <dgm:spPr/>
      <dgm:t>
        <a:bodyPr/>
        <a:lstStyle/>
        <a:p>
          <a:endParaRPr lang="en-US"/>
        </a:p>
      </dgm:t>
    </dgm:pt>
    <dgm:pt modelId="{D7B5AD5D-9930-4831-8D4B-42E2027F6068}" type="pres">
      <dgm:prSet presAssocID="{C85F5E09-60CF-4DE0-8D26-3931A771F164}" presName="parTxOnlySpace" presStyleCnt="0"/>
      <dgm:spPr/>
    </dgm:pt>
    <dgm:pt modelId="{B95A6342-F216-416F-A3DE-7B803A5918D3}" type="pres">
      <dgm:prSet presAssocID="{F5FF0754-3A27-4ADA-B617-DFADE6DD74A7}" presName="parTxOnly" presStyleLbl="node1" presStyleIdx="1" presStyleCnt="3">
        <dgm:presLayoutVars>
          <dgm:chMax val="0"/>
          <dgm:chPref val="0"/>
          <dgm:bulletEnabled val="1"/>
        </dgm:presLayoutVars>
      </dgm:prSet>
      <dgm:spPr/>
      <dgm:t>
        <a:bodyPr/>
        <a:lstStyle/>
        <a:p>
          <a:endParaRPr lang="en-US"/>
        </a:p>
      </dgm:t>
    </dgm:pt>
    <dgm:pt modelId="{F4A61566-03F2-497C-BBB1-FE215EB43784}" type="pres">
      <dgm:prSet presAssocID="{7056DD02-D6E5-4306-B160-F8D4569FC0DC}" presName="parTxOnlySpace" presStyleCnt="0"/>
      <dgm:spPr/>
    </dgm:pt>
    <dgm:pt modelId="{03748F83-3AD6-4D7B-BF89-368985CFB0E7}" type="pres">
      <dgm:prSet presAssocID="{764421AC-5C71-40AE-AF33-F3DF11350D32}" presName="parTxOnly" presStyleLbl="node1" presStyleIdx="2" presStyleCnt="3">
        <dgm:presLayoutVars>
          <dgm:chMax val="0"/>
          <dgm:chPref val="0"/>
          <dgm:bulletEnabled val="1"/>
        </dgm:presLayoutVars>
      </dgm:prSet>
      <dgm:spPr/>
      <dgm:t>
        <a:bodyPr/>
        <a:lstStyle/>
        <a:p>
          <a:endParaRPr lang="en-US"/>
        </a:p>
      </dgm:t>
    </dgm:pt>
  </dgm:ptLst>
  <dgm:cxnLst>
    <dgm:cxn modelId="{BCDBA660-308B-4769-BC0B-26C8C84DAEE6}" type="presOf" srcId="{70CAC3DD-CF6F-4A5A-AF14-2CCA6FDF24D4}" destId="{7A3BBCAB-C642-4FBF-8D95-94671A7EEAEB}" srcOrd="0" destOrd="0" presId="urn:microsoft.com/office/officeart/2005/8/layout/chevron1"/>
    <dgm:cxn modelId="{C9459F68-9759-44E3-9CA4-F70AD36D16DC}" type="presOf" srcId="{F5FF0754-3A27-4ADA-B617-DFADE6DD74A7}" destId="{B95A6342-F216-416F-A3DE-7B803A5918D3}" srcOrd="0" destOrd="0" presId="urn:microsoft.com/office/officeart/2005/8/layout/chevron1"/>
    <dgm:cxn modelId="{0D42658D-A1A9-46FB-8083-BC697B51C54E}" srcId="{E5C47F00-2A3B-4343-A562-2D62F85E5217}" destId="{70CAC3DD-CF6F-4A5A-AF14-2CCA6FDF24D4}" srcOrd="0" destOrd="0" parTransId="{5BF91823-CD9C-4FAC-8E55-74FDDDE94778}" sibTransId="{C85F5E09-60CF-4DE0-8D26-3931A771F164}"/>
    <dgm:cxn modelId="{91EA2A8C-87EA-4A7F-8099-DFA783611841}" srcId="{E5C47F00-2A3B-4343-A562-2D62F85E5217}" destId="{F5FF0754-3A27-4ADA-B617-DFADE6DD74A7}" srcOrd="1" destOrd="0" parTransId="{8C7C029D-1195-497D-A49B-AE1A40ECF09E}" sibTransId="{7056DD02-D6E5-4306-B160-F8D4569FC0DC}"/>
    <dgm:cxn modelId="{3DCEEFC7-3CEF-468D-8795-45F565E91C76}" srcId="{E5C47F00-2A3B-4343-A562-2D62F85E5217}" destId="{764421AC-5C71-40AE-AF33-F3DF11350D32}" srcOrd="2" destOrd="0" parTransId="{3ADFE543-95E3-41AB-B4BB-750BE04EB1A9}" sibTransId="{1FC1950D-0565-4C14-90A9-64CAFC3A77F1}"/>
    <dgm:cxn modelId="{001C7255-0B26-45E9-A14B-029F35F4D6BE}" type="presOf" srcId="{764421AC-5C71-40AE-AF33-F3DF11350D32}" destId="{03748F83-3AD6-4D7B-BF89-368985CFB0E7}" srcOrd="0" destOrd="0" presId="urn:microsoft.com/office/officeart/2005/8/layout/chevron1"/>
    <dgm:cxn modelId="{38CCD73B-62A9-4F46-B49E-B68D0B092B18}" type="presOf" srcId="{E5C47F00-2A3B-4343-A562-2D62F85E5217}" destId="{1EA2E7C8-3107-49D3-9D75-73082C2CCBFD}" srcOrd="0" destOrd="0" presId="urn:microsoft.com/office/officeart/2005/8/layout/chevron1"/>
    <dgm:cxn modelId="{F1C35C1E-4064-4334-9966-2D5723D5261F}" type="presParOf" srcId="{1EA2E7C8-3107-49D3-9D75-73082C2CCBFD}" destId="{7A3BBCAB-C642-4FBF-8D95-94671A7EEAEB}" srcOrd="0" destOrd="0" presId="urn:microsoft.com/office/officeart/2005/8/layout/chevron1"/>
    <dgm:cxn modelId="{A3BE1490-4B12-4DFD-AE44-322DC030CB30}" type="presParOf" srcId="{1EA2E7C8-3107-49D3-9D75-73082C2CCBFD}" destId="{D7B5AD5D-9930-4831-8D4B-42E2027F6068}" srcOrd="1" destOrd="0" presId="urn:microsoft.com/office/officeart/2005/8/layout/chevron1"/>
    <dgm:cxn modelId="{4CB8CC11-389B-4EC3-BC41-E1FDA16AE4B2}" type="presParOf" srcId="{1EA2E7C8-3107-49D3-9D75-73082C2CCBFD}" destId="{B95A6342-F216-416F-A3DE-7B803A5918D3}" srcOrd="2" destOrd="0" presId="urn:microsoft.com/office/officeart/2005/8/layout/chevron1"/>
    <dgm:cxn modelId="{5B0DC533-83D5-4138-9B0D-4A44451A88C8}" type="presParOf" srcId="{1EA2E7C8-3107-49D3-9D75-73082C2CCBFD}" destId="{F4A61566-03F2-497C-BBB1-FE215EB43784}" srcOrd="3" destOrd="0" presId="urn:microsoft.com/office/officeart/2005/8/layout/chevron1"/>
    <dgm:cxn modelId="{098ADDC2-F825-4097-898E-DFE50C739FFB}" type="presParOf" srcId="{1EA2E7C8-3107-49D3-9D75-73082C2CCBFD}" destId="{03748F83-3AD6-4D7B-BF89-368985CFB0E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4_2" csCatId="accent4"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60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B015AF7-3135-432F-BFD6-719A4998109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FEC1F60F-3B9C-4879-AB90-3CD5E3DAE195}">
      <dgm:prSet phldrT="[Text]"/>
      <dgm:spPr/>
      <dgm:t>
        <a:bodyPr/>
        <a:lstStyle/>
        <a:p>
          <a:r>
            <a:rPr lang="en-US" dirty="0" smtClean="0"/>
            <a:t>Current</a:t>
          </a:r>
          <a:endParaRPr lang="en-US" dirty="0"/>
        </a:p>
      </dgm:t>
    </dgm:pt>
    <dgm:pt modelId="{E03CF394-9154-44A3-9BEA-413BE47D025D}" type="parTrans" cxnId="{B9081380-A969-48B4-9F51-DB8EDFBC92BE}">
      <dgm:prSet/>
      <dgm:spPr/>
      <dgm:t>
        <a:bodyPr/>
        <a:lstStyle/>
        <a:p>
          <a:endParaRPr lang="en-US"/>
        </a:p>
      </dgm:t>
    </dgm:pt>
    <dgm:pt modelId="{472AD030-F1F4-4E71-A666-42CD020446FD}" type="sibTrans" cxnId="{B9081380-A969-48B4-9F51-DB8EDFBC92BE}">
      <dgm:prSet/>
      <dgm:spPr/>
      <dgm:t>
        <a:bodyPr/>
        <a:lstStyle/>
        <a:p>
          <a:endParaRPr lang="en-US"/>
        </a:p>
      </dgm:t>
    </dgm:pt>
    <dgm:pt modelId="{8D50AB6A-5A73-40FC-8785-BAA6E4CB0018}">
      <dgm:prSet phldrT="[Text]"/>
      <dgm:spPr/>
      <dgm:t>
        <a:bodyPr/>
        <a:lstStyle/>
        <a:p>
          <a:r>
            <a:rPr lang="en-US" dirty="0" smtClean="0"/>
            <a:t>Capital</a:t>
          </a:r>
          <a:endParaRPr lang="en-US" dirty="0"/>
        </a:p>
      </dgm:t>
    </dgm:pt>
    <dgm:pt modelId="{218917A1-C117-448E-B295-A2DFE76011FD}" type="parTrans" cxnId="{6C359005-7B6D-4C85-B8D0-14F5E6E5EED6}">
      <dgm:prSet/>
      <dgm:spPr/>
      <dgm:t>
        <a:bodyPr/>
        <a:lstStyle/>
        <a:p>
          <a:endParaRPr lang="en-US"/>
        </a:p>
      </dgm:t>
    </dgm:pt>
    <dgm:pt modelId="{D1653716-99A7-498D-9F90-5C4B6C38D2BD}" type="sibTrans" cxnId="{6C359005-7B6D-4C85-B8D0-14F5E6E5EED6}">
      <dgm:prSet/>
      <dgm:spPr/>
      <dgm:t>
        <a:bodyPr/>
        <a:lstStyle/>
        <a:p>
          <a:endParaRPr lang="en-US"/>
        </a:p>
      </dgm:t>
    </dgm:pt>
    <dgm:pt modelId="{D354BFB9-104A-44EE-8B3C-E28715DC4DEA}">
      <dgm:prSet phldrT="[Text]"/>
      <dgm:spPr/>
      <dgm:t>
        <a:bodyPr/>
        <a:lstStyle/>
        <a:p>
          <a:r>
            <a:rPr lang="en-US" dirty="0" smtClean="0"/>
            <a:t>$-100</a:t>
          </a:r>
          <a:endParaRPr lang="en-US" dirty="0"/>
        </a:p>
      </dgm:t>
    </dgm:pt>
    <dgm:pt modelId="{C65AC349-8DC6-44F1-9356-BFC9965F3862}" type="parTrans" cxnId="{EDD511FE-65D0-4A84-9E4A-3A74E3BC453D}">
      <dgm:prSet/>
      <dgm:spPr/>
      <dgm:t>
        <a:bodyPr/>
        <a:lstStyle/>
        <a:p>
          <a:endParaRPr lang="en-US"/>
        </a:p>
      </dgm:t>
    </dgm:pt>
    <dgm:pt modelId="{0BBFDC1C-A34C-451E-BE11-BE8CA8D0427E}" type="sibTrans" cxnId="{EDD511FE-65D0-4A84-9E4A-3A74E3BC453D}">
      <dgm:prSet/>
      <dgm:spPr/>
      <dgm:t>
        <a:bodyPr/>
        <a:lstStyle/>
        <a:p>
          <a:endParaRPr lang="en-US"/>
        </a:p>
      </dgm:t>
    </dgm:pt>
    <dgm:pt modelId="{7F9B8A85-A409-41CC-BD3A-948862DE12D9}">
      <dgm:prSet phldrT="[Text]"/>
      <dgm:spPr/>
      <dgm:t>
        <a:bodyPr/>
        <a:lstStyle/>
        <a:p>
          <a:r>
            <a:rPr lang="en-US" dirty="0" smtClean="0"/>
            <a:t>$ +51</a:t>
          </a:r>
          <a:endParaRPr lang="en-US" dirty="0"/>
        </a:p>
      </dgm:t>
    </dgm:pt>
    <dgm:pt modelId="{9B1A4A4F-EBFA-45C0-BA4A-ECF86BB247F1}" type="parTrans" cxnId="{20AE4713-46D3-41B0-985E-D634D9003719}">
      <dgm:prSet/>
      <dgm:spPr/>
      <dgm:t>
        <a:bodyPr/>
        <a:lstStyle/>
        <a:p>
          <a:endParaRPr lang="en-US"/>
        </a:p>
      </dgm:t>
    </dgm:pt>
    <dgm:pt modelId="{58369C51-A68A-498A-B9DA-5CD6B0F0BDFD}" type="sibTrans" cxnId="{20AE4713-46D3-41B0-985E-D634D9003719}">
      <dgm:prSet/>
      <dgm:spPr/>
      <dgm:t>
        <a:bodyPr/>
        <a:lstStyle/>
        <a:p>
          <a:endParaRPr lang="en-US"/>
        </a:p>
      </dgm:t>
    </dgm:pt>
    <dgm:pt modelId="{76BEA211-E5EF-4357-BEE9-BFF4895F8D3B}">
      <dgm:prSet phldrT="[Text]"/>
      <dgm:spPr/>
      <dgm:t>
        <a:bodyPr/>
        <a:lstStyle/>
        <a:p>
          <a:r>
            <a:rPr lang="en-US" dirty="0" smtClean="0"/>
            <a:t>BOP</a:t>
          </a:r>
          <a:endParaRPr lang="en-US" dirty="0"/>
        </a:p>
      </dgm:t>
    </dgm:pt>
    <dgm:pt modelId="{155E099F-DF2A-40B1-BB6E-FDAB163CFF45}" type="parTrans" cxnId="{93D2B82E-046B-4A9F-B7FD-5ED772DBE72C}">
      <dgm:prSet/>
      <dgm:spPr/>
      <dgm:t>
        <a:bodyPr/>
        <a:lstStyle/>
        <a:p>
          <a:endParaRPr lang="en-US"/>
        </a:p>
      </dgm:t>
    </dgm:pt>
    <dgm:pt modelId="{213B7674-9887-478E-BFC9-3FE437841352}" type="sibTrans" cxnId="{93D2B82E-046B-4A9F-B7FD-5ED772DBE72C}">
      <dgm:prSet/>
      <dgm:spPr/>
      <dgm:t>
        <a:bodyPr/>
        <a:lstStyle/>
        <a:p>
          <a:endParaRPr lang="en-US"/>
        </a:p>
      </dgm:t>
    </dgm:pt>
    <dgm:pt modelId="{EC01A5EA-A43A-4FA3-B17C-7C83CE20994E}">
      <dgm:prSet phldrT="[Text]"/>
      <dgm:spPr>
        <a:solidFill>
          <a:srgbClr val="FF0000"/>
        </a:solidFill>
      </dgm:spPr>
      <dgm:t>
        <a:bodyPr/>
        <a:lstStyle/>
        <a:p>
          <a:r>
            <a:rPr lang="en-US" dirty="0" smtClean="0"/>
            <a:t>$ -50</a:t>
          </a:r>
          <a:endParaRPr lang="en-US" dirty="0"/>
        </a:p>
      </dgm:t>
    </dgm:pt>
    <dgm:pt modelId="{C470C93B-9DA7-4B2B-ABFD-A59D7CFC6122}" type="parTrans" cxnId="{AC3434C8-42A7-4EE8-ABC4-F3CDFAF3F8D4}">
      <dgm:prSet/>
      <dgm:spPr/>
      <dgm:t>
        <a:bodyPr/>
        <a:lstStyle/>
        <a:p>
          <a:endParaRPr lang="en-US"/>
        </a:p>
      </dgm:t>
    </dgm:pt>
    <dgm:pt modelId="{B0EF65B0-2FC5-4E74-9170-156A5DFD6D45}" type="sibTrans" cxnId="{AC3434C8-42A7-4EE8-ABC4-F3CDFAF3F8D4}">
      <dgm:prSet/>
      <dgm:spPr/>
      <dgm:t>
        <a:bodyPr/>
        <a:lstStyle/>
        <a:p>
          <a:endParaRPr lang="en-US"/>
        </a:p>
      </dgm:t>
    </dgm:pt>
    <dgm:pt modelId="{C9195AC1-6F21-4293-945D-5AB8C27FA126}">
      <dgm:prSet phldrT="[Text]"/>
      <dgm:spPr/>
      <dgm:t>
        <a:bodyPr/>
        <a:lstStyle/>
        <a:p>
          <a:r>
            <a:rPr lang="en-US" dirty="0" smtClean="0"/>
            <a:t>Error &amp; Omission </a:t>
          </a:r>
          <a:endParaRPr lang="en-US" dirty="0"/>
        </a:p>
      </dgm:t>
    </dgm:pt>
    <dgm:pt modelId="{F5964075-2F27-4722-BFED-B20F964A4A79}" type="parTrans" cxnId="{B95C92F6-5E9B-4456-AC96-6DD5CDC2CAEA}">
      <dgm:prSet/>
      <dgm:spPr/>
      <dgm:t>
        <a:bodyPr/>
        <a:lstStyle/>
        <a:p>
          <a:endParaRPr lang="en-US"/>
        </a:p>
      </dgm:t>
    </dgm:pt>
    <dgm:pt modelId="{DE378100-C974-4882-826E-0BA20047820D}" type="sibTrans" cxnId="{B95C92F6-5E9B-4456-AC96-6DD5CDC2CAEA}">
      <dgm:prSet/>
      <dgm:spPr/>
      <dgm:t>
        <a:bodyPr/>
        <a:lstStyle/>
        <a:p>
          <a:endParaRPr lang="en-US"/>
        </a:p>
      </dgm:t>
    </dgm:pt>
    <dgm:pt modelId="{6E5204A3-35A9-4FBE-B8AB-56647AED65E3}">
      <dgm:prSet phldrT="[Text]"/>
      <dgm:spPr/>
      <dgm:t>
        <a:bodyPr/>
        <a:lstStyle/>
        <a:p>
          <a:r>
            <a:rPr lang="en-US" dirty="0" smtClean="0"/>
            <a:t>$ -1</a:t>
          </a:r>
          <a:endParaRPr lang="en-US" dirty="0"/>
        </a:p>
      </dgm:t>
    </dgm:pt>
    <dgm:pt modelId="{8DED92C8-9CAA-42BC-8666-932653759003}" type="parTrans" cxnId="{FDF34585-66BD-4739-B4DD-3ABD647C92A0}">
      <dgm:prSet/>
      <dgm:spPr/>
      <dgm:t>
        <a:bodyPr/>
        <a:lstStyle/>
        <a:p>
          <a:endParaRPr lang="en-US"/>
        </a:p>
      </dgm:t>
    </dgm:pt>
    <dgm:pt modelId="{7577B8E6-737C-43B1-B281-766F3194A610}" type="sibTrans" cxnId="{FDF34585-66BD-4739-B4DD-3ABD647C92A0}">
      <dgm:prSet/>
      <dgm:spPr/>
      <dgm:t>
        <a:bodyPr/>
        <a:lstStyle/>
        <a:p>
          <a:endParaRPr lang="en-US"/>
        </a:p>
      </dgm:t>
    </dgm:pt>
    <dgm:pt modelId="{FC94B93F-B2BE-4C1E-B74C-B4710CCBEA27}">
      <dgm:prSet phldrT="[Text]"/>
      <dgm:spPr/>
      <dgm:t>
        <a:bodyPr/>
        <a:lstStyle/>
        <a:p>
          <a:r>
            <a:rPr lang="en-US" dirty="0" smtClean="0"/>
            <a:t>Reserve Change</a:t>
          </a:r>
          <a:endParaRPr lang="en-US" dirty="0"/>
        </a:p>
      </dgm:t>
    </dgm:pt>
    <dgm:pt modelId="{03997A4E-6A2B-4504-9F81-7F5AAF70AEB4}" type="parTrans" cxnId="{E6596C53-20ED-4A46-904A-73C1111AB4A0}">
      <dgm:prSet/>
      <dgm:spPr/>
      <dgm:t>
        <a:bodyPr/>
        <a:lstStyle/>
        <a:p>
          <a:endParaRPr lang="en-US"/>
        </a:p>
      </dgm:t>
    </dgm:pt>
    <dgm:pt modelId="{AAD8A3B4-6FB6-48D4-BEA9-3B8441B044D6}" type="sibTrans" cxnId="{E6596C53-20ED-4A46-904A-73C1111AB4A0}">
      <dgm:prSet/>
      <dgm:spPr/>
      <dgm:t>
        <a:bodyPr/>
        <a:lstStyle/>
        <a:p>
          <a:endParaRPr lang="en-US"/>
        </a:p>
      </dgm:t>
    </dgm:pt>
    <dgm:pt modelId="{9E8CAB5C-5E62-4950-8F1E-4017054DE6C0}">
      <dgm:prSet phldrT="[Text]"/>
      <dgm:spPr>
        <a:solidFill>
          <a:srgbClr val="C00000"/>
        </a:solidFill>
      </dgm:spPr>
      <dgm:t>
        <a:bodyPr/>
        <a:lstStyle/>
        <a:p>
          <a:r>
            <a:rPr lang="en-US" dirty="0" smtClean="0"/>
            <a:t>$ +50</a:t>
          </a:r>
          <a:endParaRPr lang="en-US" dirty="0"/>
        </a:p>
      </dgm:t>
    </dgm:pt>
    <dgm:pt modelId="{378A0B7C-834D-4F38-9D12-42052A1FA2D7}" type="parTrans" cxnId="{8275CA86-A4CD-4487-81C2-6FCC60B0BD1C}">
      <dgm:prSet/>
      <dgm:spPr/>
      <dgm:t>
        <a:bodyPr/>
        <a:lstStyle/>
        <a:p>
          <a:endParaRPr lang="en-US"/>
        </a:p>
      </dgm:t>
    </dgm:pt>
    <dgm:pt modelId="{7BBCA17E-C88D-4DB4-8A46-8624A3441E83}" type="sibTrans" cxnId="{8275CA86-A4CD-4487-81C2-6FCC60B0BD1C}">
      <dgm:prSet/>
      <dgm:spPr/>
      <dgm:t>
        <a:bodyPr/>
        <a:lstStyle/>
        <a:p>
          <a:endParaRPr lang="en-US"/>
        </a:p>
      </dgm:t>
    </dgm:pt>
    <dgm:pt modelId="{A624CF8B-2AFA-4EAC-9908-CE47513C582D}">
      <dgm:prSet phldrT="[Text]"/>
      <dgm:spPr/>
      <dgm:t>
        <a:bodyPr/>
        <a:lstStyle/>
        <a:p>
          <a:r>
            <a:rPr lang="en-US" dirty="0" smtClean="0"/>
            <a:t>NET BOP</a:t>
          </a:r>
          <a:endParaRPr lang="en-US" dirty="0"/>
        </a:p>
      </dgm:t>
    </dgm:pt>
    <dgm:pt modelId="{2AF659B7-D9A4-4F30-A1E2-0F5516803DA1}" type="parTrans" cxnId="{956B37DB-6CEC-443C-9FDC-63E9D8E22B1F}">
      <dgm:prSet/>
      <dgm:spPr/>
      <dgm:t>
        <a:bodyPr/>
        <a:lstStyle/>
        <a:p>
          <a:endParaRPr lang="en-US"/>
        </a:p>
      </dgm:t>
    </dgm:pt>
    <dgm:pt modelId="{050D6D13-54C3-4352-B7B4-31211D6D7BAE}" type="sibTrans" cxnId="{956B37DB-6CEC-443C-9FDC-63E9D8E22B1F}">
      <dgm:prSet/>
      <dgm:spPr/>
      <dgm:t>
        <a:bodyPr/>
        <a:lstStyle/>
        <a:p>
          <a:endParaRPr lang="en-US"/>
        </a:p>
      </dgm:t>
    </dgm:pt>
    <dgm:pt modelId="{2104DE79-69E1-4065-8CD5-3063DC66F0AC}">
      <dgm:prSet phldrT="[Text]"/>
      <dgm:spPr/>
      <dgm:t>
        <a:bodyPr/>
        <a:lstStyle/>
        <a:p>
          <a:r>
            <a:rPr lang="en-US" dirty="0" smtClean="0"/>
            <a:t>00</a:t>
          </a:r>
          <a:endParaRPr lang="en-US" dirty="0"/>
        </a:p>
      </dgm:t>
    </dgm:pt>
    <dgm:pt modelId="{771023F4-B8CE-4AE3-B154-B6C2ADCB2670}" type="parTrans" cxnId="{B85ABD44-29F8-40D3-B774-647B3B4E999A}">
      <dgm:prSet/>
      <dgm:spPr/>
      <dgm:t>
        <a:bodyPr/>
        <a:lstStyle/>
        <a:p>
          <a:endParaRPr lang="en-US"/>
        </a:p>
      </dgm:t>
    </dgm:pt>
    <dgm:pt modelId="{19D573C4-52A0-4DE6-A7FE-E035D7E54BA4}" type="sibTrans" cxnId="{B85ABD44-29F8-40D3-B774-647B3B4E999A}">
      <dgm:prSet/>
      <dgm:spPr/>
      <dgm:t>
        <a:bodyPr/>
        <a:lstStyle/>
        <a:p>
          <a:endParaRPr lang="en-US"/>
        </a:p>
      </dgm:t>
    </dgm:pt>
    <dgm:pt modelId="{4BE0414E-BA09-4C7C-8BD7-A50EA21B1A0A}" type="pres">
      <dgm:prSet presAssocID="{9B015AF7-3135-432F-BFD6-719A4998109B}" presName="Name0" presStyleCnt="0">
        <dgm:presLayoutVars>
          <dgm:dir/>
          <dgm:animLvl val="lvl"/>
          <dgm:resizeHandles val="exact"/>
        </dgm:presLayoutVars>
      </dgm:prSet>
      <dgm:spPr/>
      <dgm:t>
        <a:bodyPr/>
        <a:lstStyle/>
        <a:p>
          <a:endParaRPr lang="en-US"/>
        </a:p>
      </dgm:t>
    </dgm:pt>
    <dgm:pt modelId="{D7058ED3-862D-4DBA-8189-C4632ECEC4AC}" type="pres">
      <dgm:prSet presAssocID="{FEC1F60F-3B9C-4879-AB90-3CD5E3DAE195}" presName="linNode" presStyleCnt="0"/>
      <dgm:spPr/>
    </dgm:pt>
    <dgm:pt modelId="{C9767E53-4F2C-4B25-9272-EA48EFD4B4A9}" type="pres">
      <dgm:prSet presAssocID="{FEC1F60F-3B9C-4879-AB90-3CD5E3DAE195}" presName="parTx" presStyleLbl="revTx" presStyleIdx="0" presStyleCnt="6">
        <dgm:presLayoutVars>
          <dgm:chMax val="1"/>
          <dgm:bulletEnabled val="1"/>
        </dgm:presLayoutVars>
      </dgm:prSet>
      <dgm:spPr/>
      <dgm:t>
        <a:bodyPr/>
        <a:lstStyle/>
        <a:p>
          <a:endParaRPr lang="en-US"/>
        </a:p>
      </dgm:t>
    </dgm:pt>
    <dgm:pt modelId="{CBF5686B-A735-425A-B15E-AFA2714AA6CF}" type="pres">
      <dgm:prSet presAssocID="{FEC1F60F-3B9C-4879-AB90-3CD5E3DAE195}" presName="bracket" presStyleLbl="parChTrans1D1" presStyleIdx="0" presStyleCnt="6"/>
      <dgm:spPr/>
    </dgm:pt>
    <dgm:pt modelId="{D1148E70-0ECC-41C3-8565-CFBCA8155246}" type="pres">
      <dgm:prSet presAssocID="{FEC1F60F-3B9C-4879-AB90-3CD5E3DAE195}" presName="spH" presStyleCnt="0"/>
      <dgm:spPr/>
    </dgm:pt>
    <dgm:pt modelId="{4555F65A-326B-44A6-8E00-C74A6F92B9C9}" type="pres">
      <dgm:prSet presAssocID="{FEC1F60F-3B9C-4879-AB90-3CD5E3DAE195}" presName="desTx" presStyleLbl="node1" presStyleIdx="0" presStyleCnt="6" custScaleX="37898">
        <dgm:presLayoutVars>
          <dgm:bulletEnabled val="1"/>
        </dgm:presLayoutVars>
      </dgm:prSet>
      <dgm:spPr/>
      <dgm:t>
        <a:bodyPr/>
        <a:lstStyle/>
        <a:p>
          <a:endParaRPr lang="en-US"/>
        </a:p>
      </dgm:t>
    </dgm:pt>
    <dgm:pt modelId="{8E8413F8-1748-459E-95A7-16531671020F}" type="pres">
      <dgm:prSet presAssocID="{472AD030-F1F4-4E71-A666-42CD020446FD}" presName="spV" presStyleCnt="0"/>
      <dgm:spPr/>
    </dgm:pt>
    <dgm:pt modelId="{3F707C0C-5E0E-49A3-B9F8-A26B4758CF6E}" type="pres">
      <dgm:prSet presAssocID="{8D50AB6A-5A73-40FC-8785-BAA6E4CB0018}" presName="linNode" presStyleCnt="0"/>
      <dgm:spPr/>
    </dgm:pt>
    <dgm:pt modelId="{587AB83E-5A92-47F6-920D-6A6B03DA0DE3}" type="pres">
      <dgm:prSet presAssocID="{8D50AB6A-5A73-40FC-8785-BAA6E4CB0018}" presName="parTx" presStyleLbl="revTx" presStyleIdx="1" presStyleCnt="6">
        <dgm:presLayoutVars>
          <dgm:chMax val="1"/>
          <dgm:bulletEnabled val="1"/>
        </dgm:presLayoutVars>
      </dgm:prSet>
      <dgm:spPr/>
      <dgm:t>
        <a:bodyPr/>
        <a:lstStyle/>
        <a:p>
          <a:endParaRPr lang="en-US"/>
        </a:p>
      </dgm:t>
    </dgm:pt>
    <dgm:pt modelId="{B2DAC851-116C-4D11-9504-0046F3706860}" type="pres">
      <dgm:prSet presAssocID="{8D50AB6A-5A73-40FC-8785-BAA6E4CB0018}" presName="bracket" presStyleLbl="parChTrans1D1" presStyleIdx="1" presStyleCnt="6"/>
      <dgm:spPr/>
    </dgm:pt>
    <dgm:pt modelId="{20C1CF32-59CF-434B-A5A4-2A7C21EED9D5}" type="pres">
      <dgm:prSet presAssocID="{8D50AB6A-5A73-40FC-8785-BAA6E4CB0018}" presName="spH" presStyleCnt="0"/>
      <dgm:spPr/>
    </dgm:pt>
    <dgm:pt modelId="{7B48488D-2232-4BE3-84ED-75D554848B8B}" type="pres">
      <dgm:prSet presAssocID="{8D50AB6A-5A73-40FC-8785-BAA6E4CB0018}" presName="desTx" presStyleLbl="node1" presStyleIdx="1" presStyleCnt="6" custScaleX="37898">
        <dgm:presLayoutVars>
          <dgm:bulletEnabled val="1"/>
        </dgm:presLayoutVars>
      </dgm:prSet>
      <dgm:spPr/>
      <dgm:t>
        <a:bodyPr/>
        <a:lstStyle/>
        <a:p>
          <a:endParaRPr lang="en-US"/>
        </a:p>
      </dgm:t>
    </dgm:pt>
    <dgm:pt modelId="{935E38FC-6746-493D-A43F-DE3F9493F6FE}" type="pres">
      <dgm:prSet presAssocID="{D1653716-99A7-498D-9F90-5C4B6C38D2BD}" presName="spV" presStyleCnt="0"/>
      <dgm:spPr/>
    </dgm:pt>
    <dgm:pt modelId="{2B01E5E3-19AE-4C5C-8019-E9686F584A87}" type="pres">
      <dgm:prSet presAssocID="{C9195AC1-6F21-4293-945D-5AB8C27FA126}" presName="linNode" presStyleCnt="0"/>
      <dgm:spPr/>
    </dgm:pt>
    <dgm:pt modelId="{0B22CF62-7FC2-491E-9190-B9CBD160AD03}" type="pres">
      <dgm:prSet presAssocID="{C9195AC1-6F21-4293-945D-5AB8C27FA126}" presName="parTx" presStyleLbl="revTx" presStyleIdx="2" presStyleCnt="6">
        <dgm:presLayoutVars>
          <dgm:chMax val="1"/>
          <dgm:bulletEnabled val="1"/>
        </dgm:presLayoutVars>
      </dgm:prSet>
      <dgm:spPr/>
      <dgm:t>
        <a:bodyPr/>
        <a:lstStyle/>
        <a:p>
          <a:endParaRPr lang="en-US"/>
        </a:p>
      </dgm:t>
    </dgm:pt>
    <dgm:pt modelId="{39E454F9-8A5A-41FE-8F10-8ED701C113A1}" type="pres">
      <dgm:prSet presAssocID="{C9195AC1-6F21-4293-945D-5AB8C27FA126}" presName="bracket" presStyleLbl="parChTrans1D1" presStyleIdx="2" presStyleCnt="6"/>
      <dgm:spPr/>
    </dgm:pt>
    <dgm:pt modelId="{A93407FB-B0F8-4702-9729-813FDE5C96F4}" type="pres">
      <dgm:prSet presAssocID="{C9195AC1-6F21-4293-945D-5AB8C27FA126}" presName="spH" presStyleCnt="0"/>
      <dgm:spPr/>
    </dgm:pt>
    <dgm:pt modelId="{A40891B9-89AE-4C87-9754-3F1B77B99F48}" type="pres">
      <dgm:prSet presAssocID="{C9195AC1-6F21-4293-945D-5AB8C27FA126}" presName="desTx" presStyleLbl="node1" presStyleIdx="2" presStyleCnt="6" custScaleX="37898">
        <dgm:presLayoutVars>
          <dgm:bulletEnabled val="1"/>
        </dgm:presLayoutVars>
      </dgm:prSet>
      <dgm:spPr/>
      <dgm:t>
        <a:bodyPr/>
        <a:lstStyle/>
        <a:p>
          <a:endParaRPr lang="en-US"/>
        </a:p>
      </dgm:t>
    </dgm:pt>
    <dgm:pt modelId="{5C066D0C-0628-4123-8A62-9E658D41E64A}" type="pres">
      <dgm:prSet presAssocID="{DE378100-C974-4882-826E-0BA20047820D}" presName="spV" presStyleCnt="0"/>
      <dgm:spPr/>
    </dgm:pt>
    <dgm:pt modelId="{0F05710A-862F-4C8E-9033-B80EDA81C876}" type="pres">
      <dgm:prSet presAssocID="{76BEA211-E5EF-4357-BEE9-BFF4895F8D3B}" presName="linNode" presStyleCnt="0"/>
      <dgm:spPr/>
    </dgm:pt>
    <dgm:pt modelId="{7BD69C6C-43DB-4646-AE0D-491B2DE5FF33}" type="pres">
      <dgm:prSet presAssocID="{76BEA211-E5EF-4357-BEE9-BFF4895F8D3B}" presName="parTx" presStyleLbl="revTx" presStyleIdx="3" presStyleCnt="6">
        <dgm:presLayoutVars>
          <dgm:chMax val="1"/>
          <dgm:bulletEnabled val="1"/>
        </dgm:presLayoutVars>
      </dgm:prSet>
      <dgm:spPr/>
      <dgm:t>
        <a:bodyPr/>
        <a:lstStyle/>
        <a:p>
          <a:endParaRPr lang="en-US"/>
        </a:p>
      </dgm:t>
    </dgm:pt>
    <dgm:pt modelId="{346C8355-C6A6-45AA-A697-4BAD28BA2460}" type="pres">
      <dgm:prSet presAssocID="{76BEA211-E5EF-4357-BEE9-BFF4895F8D3B}" presName="bracket" presStyleLbl="parChTrans1D1" presStyleIdx="3" presStyleCnt="6"/>
      <dgm:spPr/>
    </dgm:pt>
    <dgm:pt modelId="{BD79996D-5948-4076-82E6-F2AD9A1E54E2}" type="pres">
      <dgm:prSet presAssocID="{76BEA211-E5EF-4357-BEE9-BFF4895F8D3B}" presName="spH" presStyleCnt="0"/>
      <dgm:spPr/>
    </dgm:pt>
    <dgm:pt modelId="{36420A8C-EBDC-4CAA-9518-86DCF08D4B41}" type="pres">
      <dgm:prSet presAssocID="{76BEA211-E5EF-4357-BEE9-BFF4895F8D3B}" presName="desTx" presStyleLbl="node1" presStyleIdx="3" presStyleCnt="6" custScaleX="37898">
        <dgm:presLayoutVars>
          <dgm:bulletEnabled val="1"/>
        </dgm:presLayoutVars>
      </dgm:prSet>
      <dgm:spPr/>
      <dgm:t>
        <a:bodyPr/>
        <a:lstStyle/>
        <a:p>
          <a:endParaRPr lang="en-US"/>
        </a:p>
      </dgm:t>
    </dgm:pt>
    <dgm:pt modelId="{42630997-FA9C-4E42-8691-0E4F6ACD05F5}" type="pres">
      <dgm:prSet presAssocID="{213B7674-9887-478E-BFC9-3FE437841352}" presName="spV" presStyleCnt="0"/>
      <dgm:spPr/>
    </dgm:pt>
    <dgm:pt modelId="{AF82BD31-F1B5-463E-A2A4-F31440F9213E}" type="pres">
      <dgm:prSet presAssocID="{FC94B93F-B2BE-4C1E-B74C-B4710CCBEA27}" presName="linNode" presStyleCnt="0"/>
      <dgm:spPr/>
    </dgm:pt>
    <dgm:pt modelId="{C69EE5B0-20BF-43AC-9C1E-201A555571AF}" type="pres">
      <dgm:prSet presAssocID="{FC94B93F-B2BE-4C1E-B74C-B4710CCBEA27}" presName="parTx" presStyleLbl="revTx" presStyleIdx="4" presStyleCnt="6">
        <dgm:presLayoutVars>
          <dgm:chMax val="1"/>
          <dgm:bulletEnabled val="1"/>
        </dgm:presLayoutVars>
      </dgm:prSet>
      <dgm:spPr/>
      <dgm:t>
        <a:bodyPr/>
        <a:lstStyle/>
        <a:p>
          <a:endParaRPr lang="en-US"/>
        </a:p>
      </dgm:t>
    </dgm:pt>
    <dgm:pt modelId="{76915D41-803A-4D57-A4CF-A697C49302D8}" type="pres">
      <dgm:prSet presAssocID="{FC94B93F-B2BE-4C1E-B74C-B4710CCBEA27}" presName="bracket" presStyleLbl="parChTrans1D1" presStyleIdx="4" presStyleCnt="6"/>
      <dgm:spPr/>
    </dgm:pt>
    <dgm:pt modelId="{EFBF7810-B5C1-44ED-90B2-7A900E0C256D}" type="pres">
      <dgm:prSet presAssocID="{FC94B93F-B2BE-4C1E-B74C-B4710CCBEA27}" presName="spH" presStyleCnt="0"/>
      <dgm:spPr/>
    </dgm:pt>
    <dgm:pt modelId="{9C499864-82D6-46F4-A401-0FBE1B387734}" type="pres">
      <dgm:prSet presAssocID="{FC94B93F-B2BE-4C1E-B74C-B4710CCBEA27}" presName="desTx" presStyleLbl="node1" presStyleIdx="4" presStyleCnt="6" custScaleX="37898">
        <dgm:presLayoutVars>
          <dgm:bulletEnabled val="1"/>
        </dgm:presLayoutVars>
      </dgm:prSet>
      <dgm:spPr/>
      <dgm:t>
        <a:bodyPr/>
        <a:lstStyle/>
        <a:p>
          <a:endParaRPr lang="en-US"/>
        </a:p>
      </dgm:t>
    </dgm:pt>
    <dgm:pt modelId="{6FAFCFBA-3384-4FA2-87BF-1A4E902E8D37}" type="pres">
      <dgm:prSet presAssocID="{AAD8A3B4-6FB6-48D4-BEA9-3B8441B044D6}" presName="spV" presStyleCnt="0"/>
      <dgm:spPr/>
    </dgm:pt>
    <dgm:pt modelId="{BF521EAC-B5B9-412A-86FC-39ED7705930A}" type="pres">
      <dgm:prSet presAssocID="{A624CF8B-2AFA-4EAC-9908-CE47513C582D}" presName="linNode" presStyleCnt="0"/>
      <dgm:spPr/>
    </dgm:pt>
    <dgm:pt modelId="{BE18ED48-6660-423E-9D80-D25DAB8B460B}" type="pres">
      <dgm:prSet presAssocID="{A624CF8B-2AFA-4EAC-9908-CE47513C582D}" presName="parTx" presStyleLbl="revTx" presStyleIdx="5" presStyleCnt="6">
        <dgm:presLayoutVars>
          <dgm:chMax val="1"/>
          <dgm:bulletEnabled val="1"/>
        </dgm:presLayoutVars>
      </dgm:prSet>
      <dgm:spPr/>
      <dgm:t>
        <a:bodyPr/>
        <a:lstStyle/>
        <a:p>
          <a:endParaRPr lang="en-US"/>
        </a:p>
      </dgm:t>
    </dgm:pt>
    <dgm:pt modelId="{5B89D15A-907D-41CB-B7D3-08D905AB80E7}" type="pres">
      <dgm:prSet presAssocID="{A624CF8B-2AFA-4EAC-9908-CE47513C582D}" presName="bracket" presStyleLbl="parChTrans1D1" presStyleIdx="5" presStyleCnt="6"/>
      <dgm:spPr/>
    </dgm:pt>
    <dgm:pt modelId="{7F45230E-033B-480F-A8D5-513288575D8D}" type="pres">
      <dgm:prSet presAssocID="{A624CF8B-2AFA-4EAC-9908-CE47513C582D}" presName="spH" presStyleCnt="0"/>
      <dgm:spPr/>
    </dgm:pt>
    <dgm:pt modelId="{A706E436-C8DE-43BA-983D-0DF6B3CED34E}" type="pres">
      <dgm:prSet presAssocID="{A624CF8B-2AFA-4EAC-9908-CE47513C582D}" presName="desTx" presStyleLbl="node1" presStyleIdx="5" presStyleCnt="6" custScaleX="37898">
        <dgm:presLayoutVars>
          <dgm:bulletEnabled val="1"/>
        </dgm:presLayoutVars>
      </dgm:prSet>
      <dgm:spPr/>
      <dgm:t>
        <a:bodyPr/>
        <a:lstStyle/>
        <a:p>
          <a:endParaRPr lang="en-US"/>
        </a:p>
      </dgm:t>
    </dgm:pt>
  </dgm:ptLst>
  <dgm:cxnLst>
    <dgm:cxn modelId="{AC3434C8-42A7-4EE8-ABC4-F3CDFAF3F8D4}" srcId="{76BEA211-E5EF-4357-BEE9-BFF4895F8D3B}" destId="{EC01A5EA-A43A-4FA3-B17C-7C83CE20994E}" srcOrd="0" destOrd="0" parTransId="{C470C93B-9DA7-4B2B-ABFD-A59D7CFC6122}" sibTransId="{B0EF65B0-2FC5-4E74-9170-156A5DFD6D45}"/>
    <dgm:cxn modelId="{93D2B82E-046B-4A9F-B7FD-5ED772DBE72C}" srcId="{9B015AF7-3135-432F-BFD6-719A4998109B}" destId="{76BEA211-E5EF-4357-BEE9-BFF4895F8D3B}" srcOrd="3" destOrd="0" parTransId="{155E099F-DF2A-40B1-BB6E-FDAB163CFF45}" sibTransId="{213B7674-9887-478E-BFC9-3FE437841352}"/>
    <dgm:cxn modelId="{889A06C8-B33D-4E6F-A55C-432458DABE9A}" type="presOf" srcId="{EC01A5EA-A43A-4FA3-B17C-7C83CE20994E}" destId="{36420A8C-EBDC-4CAA-9518-86DCF08D4B41}" srcOrd="0" destOrd="0" presId="urn:diagrams.loki3.com/BracketList"/>
    <dgm:cxn modelId="{209CB0CA-6853-4B0C-8CCA-965A9FFE9BCF}" type="presOf" srcId="{7F9B8A85-A409-41CC-BD3A-948862DE12D9}" destId="{7B48488D-2232-4BE3-84ED-75D554848B8B}" srcOrd="0" destOrd="0" presId="urn:diagrams.loki3.com/BracketList"/>
    <dgm:cxn modelId="{18ED698F-0E49-4B2A-AADB-F3E508979EC9}" type="presOf" srcId="{8D50AB6A-5A73-40FC-8785-BAA6E4CB0018}" destId="{587AB83E-5A92-47F6-920D-6A6B03DA0DE3}" srcOrd="0" destOrd="0" presId="urn:diagrams.loki3.com/BracketList"/>
    <dgm:cxn modelId="{E6596C53-20ED-4A46-904A-73C1111AB4A0}" srcId="{9B015AF7-3135-432F-BFD6-719A4998109B}" destId="{FC94B93F-B2BE-4C1E-B74C-B4710CCBEA27}" srcOrd="4" destOrd="0" parTransId="{03997A4E-6A2B-4504-9F81-7F5AAF70AEB4}" sibTransId="{AAD8A3B4-6FB6-48D4-BEA9-3B8441B044D6}"/>
    <dgm:cxn modelId="{CEDDCDF8-5DFA-4A17-84B8-EC76DB3F54A4}" type="presOf" srcId="{2104DE79-69E1-4065-8CD5-3063DC66F0AC}" destId="{A706E436-C8DE-43BA-983D-0DF6B3CED34E}" srcOrd="0" destOrd="0" presId="urn:diagrams.loki3.com/BracketList"/>
    <dgm:cxn modelId="{8CF66947-C066-49B7-972F-41A034937B7E}" type="presOf" srcId="{C9195AC1-6F21-4293-945D-5AB8C27FA126}" destId="{0B22CF62-7FC2-491E-9190-B9CBD160AD03}" srcOrd="0" destOrd="0" presId="urn:diagrams.loki3.com/BracketList"/>
    <dgm:cxn modelId="{8275CA86-A4CD-4487-81C2-6FCC60B0BD1C}" srcId="{FC94B93F-B2BE-4C1E-B74C-B4710CCBEA27}" destId="{9E8CAB5C-5E62-4950-8F1E-4017054DE6C0}" srcOrd="0" destOrd="0" parTransId="{378A0B7C-834D-4F38-9D12-42052A1FA2D7}" sibTransId="{7BBCA17E-C88D-4DB4-8A46-8624A3441E83}"/>
    <dgm:cxn modelId="{029D9EF7-D2C4-49AE-B749-D31F3453BD1A}" type="presOf" srcId="{D354BFB9-104A-44EE-8B3C-E28715DC4DEA}" destId="{4555F65A-326B-44A6-8E00-C74A6F92B9C9}" srcOrd="0" destOrd="0" presId="urn:diagrams.loki3.com/BracketList"/>
    <dgm:cxn modelId="{EDD511FE-65D0-4A84-9E4A-3A74E3BC453D}" srcId="{FEC1F60F-3B9C-4879-AB90-3CD5E3DAE195}" destId="{D354BFB9-104A-44EE-8B3C-E28715DC4DEA}" srcOrd="0" destOrd="0" parTransId="{C65AC349-8DC6-44F1-9356-BFC9965F3862}" sibTransId="{0BBFDC1C-A34C-451E-BE11-BE8CA8D0427E}"/>
    <dgm:cxn modelId="{B85ABD44-29F8-40D3-B774-647B3B4E999A}" srcId="{A624CF8B-2AFA-4EAC-9908-CE47513C582D}" destId="{2104DE79-69E1-4065-8CD5-3063DC66F0AC}" srcOrd="0" destOrd="0" parTransId="{771023F4-B8CE-4AE3-B154-B6C2ADCB2670}" sibTransId="{19D573C4-52A0-4DE6-A7FE-E035D7E54BA4}"/>
    <dgm:cxn modelId="{CE8DA681-BC60-4EF8-93B1-605BA1DDDE50}" type="presOf" srcId="{FC94B93F-B2BE-4C1E-B74C-B4710CCBEA27}" destId="{C69EE5B0-20BF-43AC-9C1E-201A555571AF}" srcOrd="0" destOrd="0" presId="urn:diagrams.loki3.com/BracketList"/>
    <dgm:cxn modelId="{7309F232-2D59-4244-BA8E-4B6D37A7F665}" type="presOf" srcId="{9B015AF7-3135-432F-BFD6-719A4998109B}" destId="{4BE0414E-BA09-4C7C-8BD7-A50EA21B1A0A}" srcOrd="0" destOrd="0" presId="urn:diagrams.loki3.com/BracketList"/>
    <dgm:cxn modelId="{FDF34585-66BD-4739-B4DD-3ABD647C92A0}" srcId="{C9195AC1-6F21-4293-945D-5AB8C27FA126}" destId="{6E5204A3-35A9-4FBE-B8AB-56647AED65E3}" srcOrd="0" destOrd="0" parTransId="{8DED92C8-9CAA-42BC-8666-932653759003}" sibTransId="{7577B8E6-737C-43B1-B281-766F3194A610}"/>
    <dgm:cxn modelId="{956B37DB-6CEC-443C-9FDC-63E9D8E22B1F}" srcId="{9B015AF7-3135-432F-BFD6-719A4998109B}" destId="{A624CF8B-2AFA-4EAC-9908-CE47513C582D}" srcOrd="5" destOrd="0" parTransId="{2AF659B7-D9A4-4F30-A1E2-0F5516803DA1}" sibTransId="{050D6D13-54C3-4352-B7B4-31211D6D7BAE}"/>
    <dgm:cxn modelId="{4CE9F253-B776-41B3-9744-00BE370D4DEC}" type="presOf" srcId="{76BEA211-E5EF-4357-BEE9-BFF4895F8D3B}" destId="{7BD69C6C-43DB-4646-AE0D-491B2DE5FF33}" srcOrd="0" destOrd="0" presId="urn:diagrams.loki3.com/BracketList"/>
    <dgm:cxn modelId="{C8FB88A4-90A3-4AD2-AA61-7040219C7848}" type="presOf" srcId="{A624CF8B-2AFA-4EAC-9908-CE47513C582D}" destId="{BE18ED48-6660-423E-9D80-D25DAB8B460B}" srcOrd="0" destOrd="0" presId="urn:diagrams.loki3.com/BracketList"/>
    <dgm:cxn modelId="{137BAA02-DA67-430C-A6C7-1AEB1CBD36D2}" type="presOf" srcId="{FEC1F60F-3B9C-4879-AB90-3CD5E3DAE195}" destId="{C9767E53-4F2C-4B25-9272-EA48EFD4B4A9}" srcOrd="0" destOrd="0" presId="urn:diagrams.loki3.com/BracketList"/>
    <dgm:cxn modelId="{6C359005-7B6D-4C85-B8D0-14F5E6E5EED6}" srcId="{9B015AF7-3135-432F-BFD6-719A4998109B}" destId="{8D50AB6A-5A73-40FC-8785-BAA6E4CB0018}" srcOrd="1" destOrd="0" parTransId="{218917A1-C117-448E-B295-A2DFE76011FD}" sibTransId="{D1653716-99A7-498D-9F90-5C4B6C38D2BD}"/>
    <dgm:cxn modelId="{20AE4713-46D3-41B0-985E-D634D9003719}" srcId="{8D50AB6A-5A73-40FC-8785-BAA6E4CB0018}" destId="{7F9B8A85-A409-41CC-BD3A-948862DE12D9}" srcOrd="0" destOrd="0" parTransId="{9B1A4A4F-EBFA-45C0-BA4A-ECF86BB247F1}" sibTransId="{58369C51-A68A-498A-B9DA-5CD6B0F0BDFD}"/>
    <dgm:cxn modelId="{B9081380-A969-48B4-9F51-DB8EDFBC92BE}" srcId="{9B015AF7-3135-432F-BFD6-719A4998109B}" destId="{FEC1F60F-3B9C-4879-AB90-3CD5E3DAE195}" srcOrd="0" destOrd="0" parTransId="{E03CF394-9154-44A3-9BEA-413BE47D025D}" sibTransId="{472AD030-F1F4-4E71-A666-42CD020446FD}"/>
    <dgm:cxn modelId="{80D60BFD-35C9-4EAE-991B-BF56FA2AF45F}" type="presOf" srcId="{9E8CAB5C-5E62-4950-8F1E-4017054DE6C0}" destId="{9C499864-82D6-46F4-A401-0FBE1B387734}" srcOrd="0" destOrd="0" presId="urn:diagrams.loki3.com/BracketList"/>
    <dgm:cxn modelId="{B95C92F6-5E9B-4456-AC96-6DD5CDC2CAEA}" srcId="{9B015AF7-3135-432F-BFD6-719A4998109B}" destId="{C9195AC1-6F21-4293-945D-5AB8C27FA126}" srcOrd="2" destOrd="0" parTransId="{F5964075-2F27-4722-BFED-B20F964A4A79}" sibTransId="{DE378100-C974-4882-826E-0BA20047820D}"/>
    <dgm:cxn modelId="{B875B73C-9478-4417-A8ED-D2A912536A18}" type="presOf" srcId="{6E5204A3-35A9-4FBE-B8AB-56647AED65E3}" destId="{A40891B9-89AE-4C87-9754-3F1B77B99F48}" srcOrd="0" destOrd="0" presId="urn:diagrams.loki3.com/BracketList"/>
    <dgm:cxn modelId="{A2FB405E-A895-4894-9DB7-D29FBF6CE69C}" type="presParOf" srcId="{4BE0414E-BA09-4C7C-8BD7-A50EA21B1A0A}" destId="{D7058ED3-862D-4DBA-8189-C4632ECEC4AC}" srcOrd="0" destOrd="0" presId="urn:diagrams.loki3.com/BracketList"/>
    <dgm:cxn modelId="{98CB43F1-D055-4816-8BB1-131F7C68D33C}" type="presParOf" srcId="{D7058ED3-862D-4DBA-8189-C4632ECEC4AC}" destId="{C9767E53-4F2C-4B25-9272-EA48EFD4B4A9}" srcOrd="0" destOrd="0" presId="urn:diagrams.loki3.com/BracketList"/>
    <dgm:cxn modelId="{949A91A0-F5AF-4460-AFD5-4A661A2AD6F6}" type="presParOf" srcId="{D7058ED3-862D-4DBA-8189-C4632ECEC4AC}" destId="{CBF5686B-A735-425A-B15E-AFA2714AA6CF}" srcOrd="1" destOrd="0" presId="urn:diagrams.loki3.com/BracketList"/>
    <dgm:cxn modelId="{DF08C365-D20C-4BEA-BA01-AEB5ACF38470}" type="presParOf" srcId="{D7058ED3-862D-4DBA-8189-C4632ECEC4AC}" destId="{D1148E70-0ECC-41C3-8565-CFBCA8155246}" srcOrd="2" destOrd="0" presId="urn:diagrams.loki3.com/BracketList"/>
    <dgm:cxn modelId="{1965AB11-18B6-4E03-81A8-C3D92FE32B7B}" type="presParOf" srcId="{D7058ED3-862D-4DBA-8189-C4632ECEC4AC}" destId="{4555F65A-326B-44A6-8E00-C74A6F92B9C9}" srcOrd="3" destOrd="0" presId="urn:diagrams.loki3.com/BracketList"/>
    <dgm:cxn modelId="{38C6D811-F229-4A68-8F0D-252FE8AF3464}" type="presParOf" srcId="{4BE0414E-BA09-4C7C-8BD7-A50EA21B1A0A}" destId="{8E8413F8-1748-459E-95A7-16531671020F}" srcOrd="1" destOrd="0" presId="urn:diagrams.loki3.com/BracketList"/>
    <dgm:cxn modelId="{1C904359-ACCF-47DF-A2E6-BFA877C3C095}" type="presParOf" srcId="{4BE0414E-BA09-4C7C-8BD7-A50EA21B1A0A}" destId="{3F707C0C-5E0E-49A3-B9F8-A26B4758CF6E}" srcOrd="2" destOrd="0" presId="urn:diagrams.loki3.com/BracketList"/>
    <dgm:cxn modelId="{59EEA7D5-136C-4AA1-B41F-A6345AA9C79B}" type="presParOf" srcId="{3F707C0C-5E0E-49A3-B9F8-A26B4758CF6E}" destId="{587AB83E-5A92-47F6-920D-6A6B03DA0DE3}" srcOrd="0" destOrd="0" presId="urn:diagrams.loki3.com/BracketList"/>
    <dgm:cxn modelId="{76369791-8972-44F3-B999-92A9C8AA7F2D}" type="presParOf" srcId="{3F707C0C-5E0E-49A3-B9F8-A26B4758CF6E}" destId="{B2DAC851-116C-4D11-9504-0046F3706860}" srcOrd="1" destOrd="0" presId="urn:diagrams.loki3.com/BracketList"/>
    <dgm:cxn modelId="{25E91A34-BE3C-4C87-A4EB-5C6D7E591093}" type="presParOf" srcId="{3F707C0C-5E0E-49A3-B9F8-A26B4758CF6E}" destId="{20C1CF32-59CF-434B-A5A4-2A7C21EED9D5}" srcOrd="2" destOrd="0" presId="urn:diagrams.loki3.com/BracketList"/>
    <dgm:cxn modelId="{87735F54-A48F-4E15-99EA-630877A537FE}" type="presParOf" srcId="{3F707C0C-5E0E-49A3-B9F8-A26B4758CF6E}" destId="{7B48488D-2232-4BE3-84ED-75D554848B8B}" srcOrd="3" destOrd="0" presId="urn:diagrams.loki3.com/BracketList"/>
    <dgm:cxn modelId="{FEFFE0B2-BFF9-4ED2-B7FC-0DC014A7F85A}" type="presParOf" srcId="{4BE0414E-BA09-4C7C-8BD7-A50EA21B1A0A}" destId="{935E38FC-6746-493D-A43F-DE3F9493F6FE}" srcOrd="3" destOrd="0" presId="urn:diagrams.loki3.com/BracketList"/>
    <dgm:cxn modelId="{B6224A9A-AEA4-4D47-8DD1-1C2983E3BC42}" type="presParOf" srcId="{4BE0414E-BA09-4C7C-8BD7-A50EA21B1A0A}" destId="{2B01E5E3-19AE-4C5C-8019-E9686F584A87}" srcOrd="4" destOrd="0" presId="urn:diagrams.loki3.com/BracketList"/>
    <dgm:cxn modelId="{B65EE798-D5DE-420D-BF65-BA7E147FB7A3}" type="presParOf" srcId="{2B01E5E3-19AE-4C5C-8019-E9686F584A87}" destId="{0B22CF62-7FC2-491E-9190-B9CBD160AD03}" srcOrd="0" destOrd="0" presId="urn:diagrams.loki3.com/BracketList"/>
    <dgm:cxn modelId="{EEF965B1-8FE6-465E-9DC1-5432F845A45C}" type="presParOf" srcId="{2B01E5E3-19AE-4C5C-8019-E9686F584A87}" destId="{39E454F9-8A5A-41FE-8F10-8ED701C113A1}" srcOrd="1" destOrd="0" presId="urn:diagrams.loki3.com/BracketList"/>
    <dgm:cxn modelId="{B541CDFF-91D7-4061-99D4-6E8D0893CB10}" type="presParOf" srcId="{2B01E5E3-19AE-4C5C-8019-E9686F584A87}" destId="{A93407FB-B0F8-4702-9729-813FDE5C96F4}" srcOrd="2" destOrd="0" presId="urn:diagrams.loki3.com/BracketList"/>
    <dgm:cxn modelId="{5360256E-5045-478F-ADB0-B0BD468C31A3}" type="presParOf" srcId="{2B01E5E3-19AE-4C5C-8019-E9686F584A87}" destId="{A40891B9-89AE-4C87-9754-3F1B77B99F48}" srcOrd="3" destOrd="0" presId="urn:diagrams.loki3.com/BracketList"/>
    <dgm:cxn modelId="{EA34AB2C-DD6D-46C6-A17E-CFE4994C378A}" type="presParOf" srcId="{4BE0414E-BA09-4C7C-8BD7-A50EA21B1A0A}" destId="{5C066D0C-0628-4123-8A62-9E658D41E64A}" srcOrd="5" destOrd="0" presId="urn:diagrams.loki3.com/BracketList"/>
    <dgm:cxn modelId="{EF8A7F0A-B688-4DD3-A6AA-0DC3CB528D04}" type="presParOf" srcId="{4BE0414E-BA09-4C7C-8BD7-A50EA21B1A0A}" destId="{0F05710A-862F-4C8E-9033-B80EDA81C876}" srcOrd="6" destOrd="0" presId="urn:diagrams.loki3.com/BracketList"/>
    <dgm:cxn modelId="{52D00C4C-3EB7-4689-8247-CC2DF0E0DB8F}" type="presParOf" srcId="{0F05710A-862F-4C8E-9033-B80EDA81C876}" destId="{7BD69C6C-43DB-4646-AE0D-491B2DE5FF33}" srcOrd="0" destOrd="0" presId="urn:diagrams.loki3.com/BracketList"/>
    <dgm:cxn modelId="{9FAC736B-925C-41DA-B887-AC783EE81CDB}" type="presParOf" srcId="{0F05710A-862F-4C8E-9033-B80EDA81C876}" destId="{346C8355-C6A6-45AA-A697-4BAD28BA2460}" srcOrd="1" destOrd="0" presId="urn:diagrams.loki3.com/BracketList"/>
    <dgm:cxn modelId="{AC3FEA61-6EF4-4587-815E-CAC71CA3E23D}" type="presParOf" srcId="{0F05710A-862F-4C8E-9033-B80EDA81C876}" destId="{BD79996D-5948-4076-82E6-F2AD9A1E54E2}" srcOrd="2" destOrd="0" presId="urn:diagrams.loki3.com/BracketList"/>
    <dgm:cxn modelId="{C7A04376-F093-4100-B099-D86B2696934B}" type="presParOf" srcId="{0F05710A-862F-4C8E-9033-B80EDA81C876}" destId="{36420A8C-EBDC-4CAA-9518-86DCF08D4B41}" srcOrd="3" destOrd="0" presId="urn:diagrams.loki3.com/BracketList"/>
    <dgm:cxn modelId="{973F0A6C-E19C-4733-8F3B-B6D51F9F756D}" type="presParOf" srcId="{4BE0414E-BA09-4C7C-8BD7-A50EA21B1A0A}" destId="{42630997-FA9C-4E42-8691-0E4F6ACD05F5}" srcOrd="7" destOrd="0" presId="urn:diagrams.loki3.com/BracketList"/>
    <dgm:cxn modelId="{C996CA7C-73D8-430C-8C9B-ADFE97726A60}" type="presParOf" srcId="{4BE0414E-BA09-4C7C-8BD7-A50EA21B1A0A}" destId="{AF82BD31-F1B5-463E-A2A4-F31440F9213E}" srcOrd="8" destOrd="0" presId="urn:diagrams.loki3.com/BracketList"/>
    <dgm:cxn modelId="{0E8D6F40-C3AA-4BD4-BF87-8DF708D7580F}" type="presParOf" srcId="{AF82BD31-F1B5-463E-A2A4-F31440F9213E}" destId="{C69EE5B0-20BF-43AC-9C1E-201A555571AF}" srcOrd="0" destOrd="0" presId="urn:diagrams.loki3.com/BracketList"/>
    <dgm:cxn modelId="{481FD579-02AC-4906-ABC7-F169BB5FE5F5}" type="presParOf" srcId="{AF82BD31-F1B5-463E-A2A4-F31440F9213E}" destId="{76915D41-803A-4D57-A4CF-A697C49302D8}" srcOrd="1" destOrd="0" presId="urn:diagrams.loki3.com/BracketList"/>
    <dgm:cxn modelId="{4945DA62-C7A3-48AB-A7AE-9C4D276D0AAF}" type="presParOf" srcId="{AF82BD31-F1B5-463E-A2A4-F31440F9213E}" destId="{EFBF7810-B5C1-44ED-90B2-7A900E0C256D}" srcOrd="2" destOrd="0" presId="urn:diagrams.loki3.com/BracketList"/>
    <dgm:cxn modelId="{4D39D274-88FB-41FA-A83D-CD3CFAF5B04C}" type="presParOf" srcId="{AF82BD31-F1B5-463E-A2A4-F31440F9213E}" destId="{9C499864-82D6-46F4-A401-0FBE1B387734}" srcOrd="3" destOrd="0" presId="urn:diagrams.loki3.com/BracketList"/>
    <dgm:cxn modelId="{46793CE5-6C88-41E9-898E-09EB3D6D1EAC}" type="presParOf" srcId="{4BE0414E-BA09-4C7C-8BD7-A50EA21B1A0A}" destId="{6FAFCFBA-3384-4FA2-87BF-1A4E902E8D37}" srcOrd="9" destOrd="0" presId="urn:diagrams.loki3.com/BracketList"/>
    <dgm:cxn modelId="{AA1D561D-DCCB-4D73-92A3-BA416ECC6D88}" type="presParOf" srcId="{4BE0414E-BA09-4C7C-8BD7-A50EA21B1A0A}" destId="{BF521EAC-B5B9-412A-86FC-39ED7705930A}" srcOrd="10" destOrd="0" presId="urn:diagrams.loki3.com/BracketList"/>
    <dgm:cxn modelId="{EDD0E133-D6B7-4935-A5CB-50A5DF3D7DF3}" type="presParOf" srcId="{BF521EAC-B5B9-412A-86FC-39ED7705930A}" destId="{BE18ED48-6660-423E-9D80-D25DAB8B460B}" srcOrd="0" destOrd="0" presId="urn:diagrams.loki3.com/BracketList"/>
    <dgm:cxn modelId="{3790A46E-753E-4319-A189-477CFD087A09}" type="presParOf" srcId="{BF521EAC-B5B9-412A-86FC-39ED7705930A}" destId="{5B89D15A-907D-41CB-B7D3-08D905AB80E7}" srcOrd="1" destOrd="0" presId="urn:diagrams.loki3.com/BracketList"/>
    <dgm:cxn modelId="{02D86AC1-CFD0-42EA-BFD8-6E835EA92231}" type="presParOf" srcId="{BF521EAC-B5B9-412A-86FC-39ED7705930A}" destId="{7F45230E-033B-480F-A8D5-513288575D8D}" srcOrd="2" destOrd="0" presId="urn:diagrams.loki3.com/BracketList"/>
    <dgm:cxn modelId="{1F25CFA3-DACD-4571-9F32-8BA1641BBB44}" type="presParOf" srcId="{BF521EAC-B5B9-412A-86FC-39ED7705930A}" destId="{A706E436-C8DE-43BA-983D-0DF6B3CED34E}"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130EEA-E189-448F-85DE-A9C9536528C5}" type="doc">
      <dgm:prSet loTypeId="urn:microsoft.com/office/officeart/2009/3/layout/StepUpProcess" loCatId="process" qsTypeId="urn:microsoft.com/office/officeart/2005/8/quickstyle/3d6" qsCatId="3D" csTypeId="urn:microsoft.com/office/officeart/2005/8/colors/accent1_2" csCatId="accent1" phldr="1"/>
      <dgm:spPr/>
    </dgm:pt>
    <dgm:pt modelId="{1D389AF3-0BA1-46AE-9594-CD1F077D1513}">
      <dgm:prSet phldrT="[Text]">
        <dgm:style>
          <a:lnRef idx="2">
            <a:schemeClr val="accent3"/>
          </a:lnRef>
          <a:fillRef idx="1">
            <a:schemeClr val="lt1"/>
          </a:fillRef>
          <a:effectRef idx="0">
            <a:schemeClr val="accent3"/>
          </a:effectRef>
          <a:fontRef idx="minor">
            <a:schemeClr val="dk1"/>
          </a:fontRef>
        </dgm:style>
      </dgm:prSet>
      <dgm:spPr/>
      <dgm:t>
        <a:bodyPr/>
        <a:lstStyle/>
        <a:p>
          <a:r>
            <a:rPr lang="en-US" b="0" smtClean="0">
              <a:solidFill>
                <a:schemeClr val="bg1">
                  <a:lumMod val="85000"/>
                  <a:lumOff val="15000"/>
                </a:schemeClr>
              </a:solidFill>
              <a:effectLst/>
            </a:rPr>
            <a:t>1991</a:t>
          </a:r>
          <a:endParaRPr lang="en-US" b="0" dirty="0">
            <a:solidFill>
              <a:schemeClr val="bg1">
                <a:lumMod val="85000"/>
                <a:lumOff val="15000"/>
              </a:schemeClr>
            </a:solidFill>
            <a:effectLst/>
          </a:endParaRPr>
        </a:p>
      </dgm:t>
    </dgm:pt>
    <dgm:pt modelId="{39E5F349-0CBA-4B4D-87A7-FAC36E1FCAFC}" type="parTrans" cxnId="{C7C69713-6B24-4A5B-90A4-C2D0B5B693AE}">
      <dgm:prSet/>
      <dgm:spPr/>
      <dgm:t>
        <a:bodyPr/>
        <a:lstStyle/>
        <a:p>
          <a:endParaRPr lang="en-US"/>
        </a:p>
      </dgm:t>
    </dgm:pt>
    <dgm:pt modelId="{4DDD83EC-890C-4FCB-80C1-19337A3DD608}" type="sibTrans" cxnId="{C7C69713-6B24-4A5B-90A4-C2D0B5B693AE}">
      <dgm:prSet/>
      <dgm:spPr/>
      <dgm:t>
        <a:bodyPr/>
        <a:lstStyle/>
        <a:p>
          <a:endParaRPr lang="en-US"/>
        </a:p>
      </dgm:t>
    </dgm:pt>
    <dgm:pt modelId="{B76ACDC7-E4AC-4A6C-860E-96662A499F9D}">
      <dgm:prSet phldrT="[Text]">
        <dgm:style>
          <a:lnRef idx="2">
            <a:schemeClr val="accent3"/>
          </a:lnRef>
          <a:fillRef idx="1">
            <a:schemeClr val="lt1"/>
          </a:fillRef>
          <a:effectRef idx="0">
            <a:schemeClr val="accent3"/>
          </a:effectRef>
          <a:fontRef idx="minor">
            <a:schemeClr val="dk1"/>
          </a:fontRef>
        </dgm:style>
      </dgm:prSet>
      <dgm:spPr/>
      <dgm:t>
        <a:bodyPr/>
        <a:lstStyle/>
        <a:p>
          <a:r>
            <a:rPr lang="en-US" b="0" dirty="0" smtClean="0">
              <a:solidFill>
                <a:schemeClr val="bg1">
                  <a:lumMod val="85000"/>
                  <a:lumOff val="15000"/>
                </a:schemeClr>
              </a:solidFill>
              <a:effectLst/>
            </a:rPr>
            <a:t>RBI did not have sufficient reserve to pay for “imports”</a:t>
          </a:r>
          <a:endParaRPr lang="en-US" b="0" dirty="0">
            <a:solidFill>
              <a:schemeClr val="bg1">
                <a:lumMod val="85000"/>
                <a:lumOff val="15000"/>
              </a:schemeClr>
            </a:solidFill>
            <a:effectLst/>
          </a:endParaRPr>
        </a:p>
      </dgm:t>
    </dgm:pt>
    <dgm:pt modelId="{B27F94A9-0451-45D3-821A-8EF7CD5C0C75}" type="parTrans" cxnId="{9F3F0A0D-A144-43D7-A9EB-460E8DBCAAC1}">
      <dgm:prSet/>
      <dgm:spPr/>
      <dgm:t>
        <a:bodyPr/>
        <a:lstStyle/>
        <a:p>
          <a:endParaRPr lang="en-US"/>
        </a:p>
      </dgm:t>
    </dgm:pt>
    <dgm:pt modelId="{E052FFEE-F4D4-4A2D-8C9D-EF1553479013}" type="sibTrans" cxnId="{9F3F0A0D-A144-43D7-A9EB-460E8DBCAAC1}">
      <dgm:prSet/>
      <dgm:spPr/>
      <dgm:t>
        <a:bodyPr/>
        <a:lstStyle/>
        <a:p>
          <a:endParaRPr lang="en-US"/>
        </a:p>
      </dgm:t>
    </dgm:pt>
    <dgm:pt modelId="{A215E9C7-E2B2-4623-9572-6F9627AF86F2}">
      <dgm:prSet phldrT="[Text]">
        <dgm:style>
          <a:lnRef idx="2">
            <a:schemeClr val="accent3"/>
          </a:lnRef>
          <a:fillRef idx="1">
            <a:schemeClr val="lt1"/>
          </a:fillRef>
          <a:effectRef idx="0">
            <a:schemeClr val="accent3"/>
          </a:effectRef>
          <a:fontRef idx="minor">
            <a:schemeClr val="dk1"/>
          </a:fontRef>
        </dgm:style>
      </dgm:prSet>
      <dgm:spPr/>
      <dgm:t>
        <a:bodyPr/>
        <a:lstStyle/>
        <a:p>
          <a:r>
            <a:rPr lang="en-US" b="0" dirty="0" smtClean="0">
              <a:solidFill>
                <a:schemeClr val="bg1">
                  <a:lumMod val="85000"/>
                  <a:lumOff val="15000"/>
                </a:schemeClr>
              </a:solidFill>
              <a:effectLst/>
            </a:rPr>
            <a:t>IMF loan with Gold pledging</a:t>
          </a:r>
          <a:endParaRPr lang="en-US" b="0" dirty="0">
            <a:solidFill>
              <a:schemeClr val="bg1">
                <a:lumMod val="85000"/>
                <a:lumOff val="15000"/>
              </a:schemeClr>
            </a:solidFill>
            <a:effectLst/>
          </a:endParaRPr>
        </a:p>
      </dgm:t>
    </dgm:pt>
    <dgm:pt modelId="{EF486DA3-A036-45DF-8F05-CE1A2FEEA2F3}" type="parTrans" cxnId="{EC9AE044-CA17-4BAA-B284-D94B56262026}">
      <dgm:prSet/>
      <dgm:spPr/>
      <dgm:t>
        <a:bodyPr/>
        <a:lstStyle/>
        <a:p>
          <a:endParaRPr lang="en-US"/>
        </a:p>
      </dgm:t>
    </dgm:pt>
    <dgm:pt modelId="{296FBC00-4A55-4772-A009-85F77BD3A6CC}" type="sibTrans" cxnId="{EC9AE044-CA17-4BAA-B284-D94B56262026}">
      <dgm:prSet/>
      <dgm:spPr/>
      <dgm:t>
        <a:bodyPr/>
        <a:lstStyle/>
        <a:p>
          <a:endParaRPr lang="en-US"/>
        </a:p>
      </dgm:t>
    </dgm:pt>
    <dgm:pt modelId="{0E3A107A-3A79-4B81-B71B-4EE20C49003B}">
      <dgm:prSet phldrT="[Text]">
        <dgm:style>
          <a:lnRef idx="2">
            <a:schemeClr val="accent3"/>
          </a:lnRef>
          <a:fillRef idx="1">
            <a:schemeClr val="lt1"/>
          </a:fillRef>
          <a:effectRef idx="0">
            <a:schemeClr val="accent3"/>
          </a:effectRef>
          <a:fontRef idx="minor">
            <a:schemeClr val="dk1"/>
          </a:fontRef>
        </dgm:style>
      </dgm:prSet>
      <dgm:spPr/>
      <dgm:t>
        <a:bodyPr/>
        <a:lstStyle/>
        <a:p>
          <a:r>
            <a:rPr lang="en-US" b="0" dirty="0" smtClean="0">
              <a:solidFill>
                <a:schemeClr val="bg1">
                  <a:lumMod val="85000"/>
                  <a:lumOff val="15000"/>
                </a:schemeClr>
              </a:solidFill>
              <a:effectLst/>
            </a:rPr>
            <a:t>LPG Reforms</a:t>
          </a:r>
          <a:endParaRPr lang="en-US" b="0" dirty="0">
            <a:solidFill>
              <a:schemeClr val="bg1">
                <a:lumMod val="85000"/>
                <a:lumOff val="15000"/>
              </a:schemeClr>
            </a:solidFill>
            <a:effectLst/>
          </a:endParaRPr>
        </a:p>
      </dgm:t>
    </dgm:pt>
    <dgm:pt modelId="{3C869697-781B-42BE-86E9-8CF5FB3366DC}" type="parTrans" cxnId="{225E5F54-6803-4029-B40F-F2EDE03E05D1}">
      <dgm:prSet/>
      <dgm:spPr/>
      <dgm:t>
        <a:bodyPr/>
        <a:lstStyle/>
        <a:p>
          <a:endParaRPr lang="en-US"/>
        </a:p>
      </dgm:t>
    </dgm:pt>
    <dgm:pt modelId="{5FF2A6D8-09A4-40A9-9535-843182E24C36}" type="sibTrans" cxnId="{225E5F54-6803-4029-B40F-F2EDE03E05D1}">
      <dgm:prSet/>
      <dgm:spPr/>
      <dgm:t>
        <a:bodyPr/>
        <a:lstStyle/>
        <a:p>
          <a:endParaRPr lang="en-US"/>
        </a:p>
      </dgm:t>
    </dgm:pt>
    <dgm:pt modelId="{B1DC3C71-0BBA-4100-B7F0-86B47425B167}">
      <dgm:prSet phldrT="[Text]">
        <dgm:style>
          <a:lnRef idx="2">
            <a:schemeClr val="accent3"/>
          </a:lnRef>
          <a:fillRef idx="1">
            <a:schemeClr val="lt1"/>
          </a:fillRef>
          <a:effectRef idx="0">
            <a:schemeClr val="accent3"/>
          </a:effectRef>
          <a:fontRef idx="minor">
            <a:schemeClr val="dk1"/>
          </a:fontRef>
        </dgm:style>
      </dgm:prSet>
      <dgm:spPr/>
      <dgm:t>
        <a:bodyPr/>
        <a:lstStyle/>
        <a:p>
          <a:r>
            <a:rPr lang="en-US" b="0" smtClean="0">
              <a:solidFill>
                <a:schemeClr val="bg1">
                  <a:lumMod val="85000"/>
                  <a:lumOff val="15000"/>
                </a:schemeClr>
              </a:solidFill>
              <a:effectLst/>
            </a:rPr>
            <a:t>BoP crisis</a:t>
          </a:r>
          <a:endParaRPr lang="en-US" b="0" dirty="0">
            <a:solidFill>
              <a:schemeClr val="bg1">
                <a:lumMod val="85000"/>
                <a:lumOff val="15000"/>
              </a:schemeClr>
            </a:solidFill>
            <a:effectLst/>
          </a:endParaRPr>
        </a:p>
      </dgm:t>
    </dgm:pt>
    <dgm:pt modelId="{47874B97-C8B5-47BF-BCB1-5F3086E00D7D}" type="parTrans" cxnId="{99917839-4550-4217-9EA7-258D7064C5C4}">
      <dgm:prSet/>
      <dgm:spPr/>
      <dgm:t>
        <a:bodyPr/>
        <a:lstStyle/>
        <a:p>
          <a:endParaRPr lang="en-US"/>
        </a:p>
      </dgm:t>
    </dgm:pt>
    <dgm:pt modelId="{7B43524B-3883-48EC-B18E-DD2CF17B14D2}" type="sibTrans" cxnId="{99917839-4550-4217-9EA7-258D7064C5C4}">
      <dgm:prSet/>
      <dgm:spPr/>
      <dgm:t>
        <a:bodyPr/>
        <a:lstStyle/>
        <a:p>
          <a:endParaRPr lang="en-US"/>
        </a:p>
      </dgm:t>
    </dgm:pt>
    <dgm:pt modelId="{B3F111E9-000F-4A1B-ADAA-CDB175F1DDFF}" type="pres">
      <dgm:prSet presAssocID="{CA130EEA-E189-448F-85DE-A9C9536528C5}" presName="rootnode" presStyleCnt="0">
        <dgm:presLayoutVars>
          <dgm:chMax/>
          <dgm:chPref/>
          <dgm:dir/>
          <dgm:animLvl val="lvl"/>
        </dgm:presLayoutVars>
      </dgm:prSet>
      <dgm:spPr/>
    </dgm:pt>
    <dgm:pt modelId="{C0436C4C-C272-4678-8E20-047616E63E65}" type="pres">
      <dgm:prSet presAssocID="{1D389AF3-0BA1-46AE-9594-CD1F077D1513}" presName="composite" presStyleCnt="0"/>
      <dgm:spPr/>
    </dgm:pt>
    <dgm:pt modelId="{49749C3F-3523-436C-AE71-1957116A0E90}" type="pres">
      <dgm:prSet presAssocID="{1D389AF3-0BA1-46AE-9594-CD1F077D1513}" presName="LShape" presStyleLbl="alignNode1" presStyleIdx="0" presStyleCnt="7"/>
      <dgm:spPr/>
    </dgm:pt>
    <dgm:pt modelId="{045B3037-FDC4-4487-BBEB-BC3EC7FB4981}" type="pres">
      <dgm:prSet presAssocID="{1D389AF3-0BA1-46AE-9594-CD1F077D1513}" presName="ParentText" presStyleLbl="revTx" presStyleIdx="0" presStyleCnt="4">
        <dgm:presLayoutVars>
          <dgm:chMax val="0"/>
          <dgm:chPref val="0"/>
          <dgm:bulletEnabled val="1"/>
        </dgm:presLayoutVars>
      </dgm:prSet>
      <dgm:spPr/>
      <dgm:t>
        <a:bodyPr/>
        <a:lstStyle/>
        <a:p>
          <a:endParaRPr lang="en-US"/>
        </a:p>
      </dgm:t>
    </dgm:pt>
    <dgm:pt modelId="{0BE612FA-FF91-4D7D-A930-41FF767B4144}" type="pres">
      <dgm:prSet presAssocID="{1D389AF3-0BA1-46AE-9594-CD1F077D1513}" presName="Triangle" presStyleLbl="alignNode1" presStyleIdx="1" presStyleCnt="7"/>
      <dgm:spPr/>
    </dgm:pt>
    <dgm:pt modelId="{4C2C3AC7-2539-465E-9C77-BF3C0F3E15B2}" type="pres">
      <dgm:prSet presAssocID="{4DDD83EC-890C-4FCB-80C1-19337A3DD608}" presName="sibTrans" presStyleCnt="0"/>
      <dgm:spPr/>
    </dgm:pt>
    <dgm:pt modelId="{17FEF779-2F6B-488B-BFCE-AC9A8A489F6B}" type="pres">
      <dgm:prSet presAssocID="{4DDD83EC-890C-4FCB-80C1-19337A3DD608}" presName="space" presStyleCnt="0"/>
      <dgm:spPr/>
    </dgm:pt>
    <dgm:pt modelId="{058A4101-FAFA-4DD1-827B-60107BDB3D8E}" type="pres">
      <dgm:prSet presAssocID="{B1DC3C71-0BBA-4100-B7F0-86B47425B167}" presName="composite" presStyleCnt="0"/>
      <dgm:spPr/>
    </dgm:pt>
    <dgm:pt modelId="{E5AB77AD-CC61-4557-83AE-6583C3CD05AE}" type="pres">
      <dgm:prSet presAssocID="{B1DC3C71-0BBA-4100-B7F0-86B47425B167}" presName="LShape" presStyleLbl="alignNode1" presStyleIdx="2" presStyleCnt="7"/>
      <dgm:spPr/>
    </dgm:pt>
    <dgm:pt modelId="{41D5AB28-CE23-4EBF-9EA1-3582BD084F6B}" type="pres">
      <dgm:prSet presAssocID="{B1DC3C71-0BBA-4100-B7F0-86B47425B167}" presName="ParentText" presStyleLbl="revTx" presStyleIdx="1" presStyleCnt="4">
        <dgm:presLayoutVars>
          <dgm:chMax val="0"/>
          <dgm:chPref val="0"/>
          <dgm:bulletEnabled val="1"/>
        </dgm:presLayoutVars>
      </dgm:prSet>
      <dgm:spPr/>
      <dgm:t>
        <a:bodyPr/>
        <a:lstStyle/>
        <a:p>
          <a:endParaRPr lang="en-US"/>
        </a:p>
      </dgm:t>
    </dgm:pt>
    <dgm:pt modelId="{7FF76B47-9064-48FE-BC9A-A884F287AB8A}" type="pres">
      <dgm:prSet presAssocID="{B1DC3C71-0BBA-4100-B7F0-86B47425B167}" presName="Triangle" presStyleLbl="alignNode1" presStyleIdx="3" presStyleCnt="7"/>
      <dgm:spPr/>
    </dgm:pt>
    <dgm:pt modelId="{A3E496E6-BEAE-4B51-9007-4A0F5B326B03}" type="pres">
      <dgm:prSet presAssocID="{7B43524B-3883-48EC-B18E-DD2CF17B14D2}" presName="sibTrans" presStyleCnt="0"/>
      <dgm:spPr/>
    </dgm:pt>
    <dgm:pt modelId="{78BDEDDC-F250-466F-8D3B-FB9031A6DB85}" type="pres">
      <dgm:prSet presAssocID="{7B43524B-3883-48EC-B18E-DD2CF17B14D2}" presName="space" presStyleCnt="0"/>
      <dgm:spPr/>
    </dgm:pt>
    <dgm:pt modelId="{988F58D1-265A-427E-AE1A-E49A0B79DE9B}" type="pres">
      <dgm:prSet presAssocID="{A215E9C7-E2B2-4623-9572-6F9627AF86F2}" presName="composite" presStyleCnt="0"/>
      <dgm:spPr/>
    </dgm:pt>
    <dgm:pt modelId="{CB733219-CD75-481F-8174-3E299FCC0854}" type="pres">
      <dgm:prSet presAssocID="{A215E9C7-E2B2-4623-9572-6F9627AF86F2}" presName="LShape" presStyleLbl="alignNode1" presStyleIdx="4" presStyleCnt="7"/>
      <dgm:spPr/>
    </dgm:pt>
    <dgm:pt modelId="{7D3AB922-873E-4529-B49C-DA3581ED0663}" type="pres">
      <dgm:prSet presAssocID="{A215E9C7-E2B2-4623-9572-6F9627AF86F2}" presName="ParentText" presStyleLbl="revTx" presStyleIdx="2" presStyleCnt="4">
        <dgm:presLayoutVars>
          <dgm:chMax val="0"/>
          <dgm:chPref val="0"/>
          <dgm:bulletEnabled val="1"/>
        </dgm:presLayoutVars>
      </dgm:prSet>
      <dgm:spPr/>
      <dgm:t>
        <a:bodyPr/>
        <a:lstStyle/>
        <a:p>
          <a:endParaRPr lang="en-US"/>
        </a:p>
      </dgm:t>
    </dgm:pt>
    <dgm:pt modelId="{F3F6C7F2-B109-4DE9-8534-B93047D9FE9E}" type="pres">
      <dgm:prSet presAssocID="{A215E9C7-E2B2-4623-9572-6F9627AF86F2}" presName="Triangle" presStyleLbl="alignNode1" presStyleIdx="5" presStyleCnt="7"/>
      <dgm:spPr/>
    </dgm:pt>
    <dgm:pt modelId="{0F518652-F403-441E-9409-957F4679E7F6}" type="pres">
      <dgm:prSet presAssocID="{296FBC00-4A55-4772-A009-85F77BD3A6CC}" presName="sibTrans" presStyleCnt="0"/>
      <dgm:spPr/>
    </dgm:pt>
    <dgm:pt modelId="{F0796EDF-DDCF-4F23-989D-86730A072175}" type="pres">
      <dgm:prSet presAssocID="{296FBC00-4A55-4772-A009-85F77BD3A6CC}" presName="space" presStyleCnt="0"/>
      <dgm:spPr/>
    </dgm:pt>
    <dgm:pt modelId="{71995DA5-4C87-475B-9B37-068E7FCBA444}" type="pres">
      <dgm:prSet presAssocID="{0E3A107A-3A79-4B81-B71B-4EE20C49003B}" presName="composite" presStyleCnt="0"/>
      <dgm:spPr/>
    </dgm:pt>
    <dgm:pt modelId="{C6ECE2BA-F84D-4683-8192-E54280CDB47B}" type="pres">
      <dgm:prSet presAssocID="{0E3A107A-3A79-4B81-B71B-4EE20C49003B}" presName="LShape" presStyleLbl="alignNode1" presStyleIdx="6" presStyleCnt="7"/>
      <dgm:spPr/>
    </dgm:pt>
    <dgm:pt modelId="{4053F756-64D6-4FC7-99BD-71092A4D59F0}" type="pres">
      <dgm:prSet presAssocID="{0E3A107A-3A79-4B81-B71B-4EE20C49003B}" presName="ParentText" presStyleLbl="revTx" presStyleIdx="3" presStyleCnt="4">
        <dgm:presLayoutVars>
          <dgm:chMax val="0"/>
          <dgm:chPref val="0"/>
          <dgm:bulletEnabled val="1"/>
        </dgm:presLayoutVars>
      </dgm:prSet>
      <dgm:spPr/>
      <dgm:t>
        <a:bodyPr/>
        <a:lstStyle/>
        <a:p>
          <a:endParaRPr lang="en-US"/>
        </a:p>
      </dgm:t>
    </dgm:pt>
  </dgm:ptLst>
  <dgm:cxnLst>
    <dgm:cxn modelId="{04423357-53F3-4D7F-A45D-D6EF82BB901D}" type="presOf" srcId="{A215E9C7-E2B2-4623-9572-6F9627AF86F2}" destId="{7D3AB922-873E-4529-B49C-DA3581ED0663}" srcOrd="0" destOrd="0" presId="urn:microsoft.com/office/officeart/2009/3/layout/StepUpProcess"/>
    <dgm:cxn modelId="{9F3F0A0D-A144-43D7-A9EB-460E8DBCAAC1}" srcId="{1D389AF3-0BA1-46AE-9594-CD1F077D1513}" destId="{B76ACDC7-E4AC-4A6C-860E-96662A499F9D}" srcOrd="0" destOrd="0" parTransId="{B27F94A9-0451-45D3-821A-8EF7CD5C0C75}" sibTransId="{E052FFEE-F4D4-4A2D-8C9D-EF1553479013}"/>
    <dgm:cxn modelId="{3EE1350B-647A-4C40-9202-A111A9F6120A}" type="presOf" srcId="{CA130EEA-E189-448F-85DE-A9C9536528C5}" destId="{B3F111E9-000F-4A1B-ADAA-CDB175F1DDFF}" srcOrd="0" destOrd="0" presId="urn:microsoft.com/office/officeart/2009/3/layout/StepUpProcess"/>
    <dgm:cxn modelId="{188D521B-E402-4FE8-A9C1-8B1362BB063B}" type="presOf" srcId="{B1DC3C71-0BBA-4100-B7F0-86B47425B167}" destId="{41D5AB28-CE23-4EBF-9EA1-3582BD084F6B}" srcOrd="0" destOrd="0" presId="urn:microsoft.com/office/officeart/2009/3/layout/StepUpProcess"/>
    <dgm:cxn modelId="{EC9AE044-CA17-4BAA-B284-D94B56262026}" srcId="{CA130EEA-E189-448F-85DE-A9C9536528C5}" destId="{A215E9C7-E2B2-4623-9572-6F9627AF86F2}" srcOrd="2" destOrd="0" parTransId="{EF486DA3-A036-45DF-8F05-CE1A2FEEA2F3}" sibTransId="{296FBC00-4A55-4772-A009-85F77BD3A6CC}"/>
    <dgm:cxn modelId="{DA962A0D-5969-4AAB-A45F-AC70F75021B9}" type="presOf" srcId="{0E3A107A-3A79-4B81-B71B-4EE20C49003B}" destId="{4053F756-64D6-4FC7-99BD-71092A4D59F0}" srcOrd="0" destOrd="0" presId="urn:microsoft.com/office/officeart/2009/3/layout/StepUpProcess"/>
    <dgm:cxn modelId="{99917839-4550-4217-9EA7-258D7064C5C4}" srcId="{CA130EEA-E189-448F-85DE-A9C9536528C5}" destId="{B1DC3C71-0BBA-4100-B7F0-86B47425B167}" srcOrd="1" destOrd="0" parTransId="{47874B97-C8B5-47BF-BCB1-5F3086E00D7D}" sibTransId="{7B43524B-3883-48EC-B18E-DD2CF17B14D2}"/>
    <dgm:cxn modelId="{17D6D503-8FDC-471A-B447-089DBA7614CB}" type="presOf" srcId="{1D389AF3-0BA1-46AE-9594-CD1F077D1513}" destId="{045B3037-FDC4-4487-BBEB-BC3EC7FB4981}" srcOrd="0" destOrd="0" presId="urn:microsoft.com/office/officeart/2009/3/layout/StepUpProcess"/>
    <dgm:cxn modelId="{C7C69713-6B24-4A5B-90A4-C2D0B5B693AE}" srcId="{CA130EEA-E189-448F-85DE-A9C9536528C5}" destId="{1D389AF3-0BA1-46AE-9594-CD1F077D1513}" srcOrd="0" destOrd="0" parTransId="{39E5F349-0CBA-4B4D-87A7-FAC36E1FCAFC}" sibTransId="{4DDD83EC-890C-4FCB-80C1-19337A3DD608}"/>
    <dgm:cxn modelId="{8CFBAF1E-BEE0-4CF4-8B39-2E0095BEF113}" type="presOf" srcId="{B76ACDC7-E4AC-4A6C-860E-96662A499F9D}" destId="{045B3037-FDC4-4487-BBEB-BC3EC7FB4981}" srcOrd="0" destOrd="1" presId="urn:microsoft.com/office/officeart/2009/3/layout/StepUpProcess"/>
    <dgm:cxn modelId="{225E5F54-6803-4029-B40F-F2EDE03E05D1}" srcId="{CA130EEA-E189-448F-85DE-A9C9536528C5}" destId="{0E3A107A-3A79-4B81-B71B-4EE20C49003B}" srcOrd="3" destOrd="0" parTransId="{3C869697-781B-42BE-86E9-8CF5FB3366DC}" sibTransId="{5FF2A6D8-09A4-40A9-9535-843182E24C36}"/>
    <dgm:cxn modelId="{E511DDB5-C9C5-49C5-BDDF-6AA1052EBF2C}" type="presParOf" srcId="{B3F111E9-000F-4A1B-ADAA-CDB175F1DDFF}" destId="{C0436C4C-C272-4678-8E20-047616E63E65}" srcOrd="0" destOrd="0" presId="urn:microsoft.com/office/officeart/2009/3/layout/StepUpProcess"/>
    <dgm:cxn modelId="{3EF14B92-7F7C-417A-9F79-80F5B77BE614}" type="presParOf" srcId="{C0436C4C-C272-4678-8E20-047616E63E65}" destId="{49749C3F-3523-436C-AE71-1957116A0E90}" srcOrd="0" destOrd="0" presId="urn:microsoft.com/office/officeart/2009/3/layout/StepUpProcess"/>
    <dgm:cxn modelId="{6B118D22-B970-4E3E-9718-5616A726C70D}" type="presParOf" srcId="{C0436C4C-C272-4678-8E20-047616E63E65}" destId="{045B3037-FDC4-4487-BBEB-BC3EC7FB4981}" srcOrd="1" destOrd="0" presId="urn:microsoft.com/office/officeart/2009/3/layout/StepUpProcess"/>
    <dgm:cxn modelId="{8EF0AA17-4DA9-41B5-B2E1-C1408A0410E5}" type="presParOf" srcId="{C0436C4C-C272-4678-8E20-047616E63E65}" destId="{0BE612FA-FF91-4D7D-A930-41FF767B4144}" srcOrd="2" destOrd="0" presId="urn:microsoft.com/office/officeart/2009/3/layout/StepUpProcess"/>
    <dgm:cxn modelId="{C8D51BCC-E758-4915-BECA-B88034B33F5C}" type="presParOf" srcId="{B3F111E9-000F-4A1B-ADAA-CDB175F1DDFF}" destId="{4C2C3AC7-2539-465E-9C77-BF3C0F3E15B2}" srcOrd="1" destOrd="0" presId="urn:microsoft.com/office/officeart/2009/3/layout/StepUpProcess"/>
    <dgm:cxn modelId="{AF3B2933-A244-4905-8522-DA6A98F01629}" type="presParOf" srcId="{4C2C3AC7-2539-465E-9C77-BF3C0F3E15B2}" destId="{17FEF779-2F6B-488B-BFCE-AC9A8A489F6B}" srcOrd="0" destOrd="0" presId="urn:microsoft.com/office/officeart/2009/3/layout/StepUpProcess"/>
    <dgm:cxn modelId="{F632BB7D-C6C3-4E6D-A1E5-0BC119D80110}" type="presParOf" srcId="{B3F111E9-000F-4A1B-ADAA-CDB175F1DDFF}" destId="{058A4101-FAFA-4DD1-827B-60107BDB3D8E}" srcOrd="2" destOrd="0" presId="urn:microsoft.com/office/officeart/2009/3/layout/StepUpProcess"/>
    <dgm:cxn modelId="{D0738A08-C9AB-42AB-BACE-192D82D4818B}" type="presParOf" srcId="{058A4101-FAFA-4DD1-827B-60107BDB3D8E}" destId="{E5AB77AD-CC61-4557-83AE-6583C3CD05AE}" srcOrd="0" destOrd="0" presId="urn:microsoft.com/office/officeart/2009/3/layout/StepUpProcess"/>
    <dgm:cxn modelId="{2E460611-0CDE-40A9-88B0-F1B3A175F0CB}" type="presParOf" srcId="{058A4101-FAFA-4DD1-827B-60107BDB3D8E}" destId="{41D5AB28-CE23-4EBF-9EA1-3582BD084F6B}" srcOrd="1" destOrd="0" presId="urn:microsoft.com/office/officeart/2009/3/layout/StepUpProcess"/>
    <dgm:cxn modelId="{C418648A-9A52-4CB1-BB46-ABA73DBD705B}" type="presParOf" srcId="{058A4101-FAFA-4DD1-827B-60107BDB3D8E}" destId="{7FF76B47-9064-48FE-BC9A-A884F287AB8A}" srcOrd="2" destOrd="0" presId="urn:microsoft.com/office/officeart/2009/3/layout/StepUpProcess"/>
    <dgm:cxn modelId="{91DDF781-0CB0-4812-A94D-A165D9BF8BF3}" type="presParOf" srcId="{B3F111E9-000F-4A1B-ADAA-CDB175F1DDFF}" destId="{A3E496E6-BEAE-4B51-9007-4A0F5B326B03}" srcOrd="3" destOrd="0" presId="urn:microsoft.com/office/officeart/2009/3/layout/StepUpProcess"/>
    <dgm:cxn modelId="{C3D4B3E2-4B6E-43B8-B01B-9F24CC01E3D7}" type="presParOf" srcId="{A3E496E6-BEAE-4B51-9007-4A0F5B326B03}" destId="{78BDEDDC-F250-466F-8D3B-FB9031A6DB85}" srcOrd="0" destOrd="0" presId="urn:microsoft.com/office/officeart/2009/3/layout/StepUpProcess"/>
    <dgm:cxn modelId="{0972D048-7CFA-4908-8DBA-DC9E09C00D63}" type="presParOf" srcId="{B3F111E9-000F-4A1B-ADAA-CDB175F1DDFF}" destId="{988F58D1-265A-427E-AE1A-E49A0B79DE9B}" srcOrd="4" destOrd="0" presId="urn:microsoft.com/office/officeart/2009/3/layout/StepUpProcess"/>
    <dgm:cxn modelId="{3EEB3C51-D1D6-4CB2-B957-BF3E7D48C6E6}" type="presParOf" srcId="{988F58D1-265A-427E-AE1A-E49A0B79DE9B}" destId="{CB733219-CD75-481F-8174-3E299FCC0854}" srcOrd="0" destOrd="0" presId="urn:microsoft.com/office/officeart/2009/3/layout/StepUpProcess"/>
    <dgm:cxn modelId="{7F6E124F-3826-401A-B10A-0E37235B4B2A}" type="presParOf" srcId="{988F58D1-265A-427E-AE1A-E49A0B79DE9B}" destId="{7D3AB922-873E-4529-B49C-DA3581ED0663}" srcOrd="1" destOrd="0" presId="urn:microsoft.com/office/officeart/2009/3/layout/StepUpProcess"/>
    <dgm:cxn modelId="{6BCD43F7-47DF-4F13-860C-25DD15756476}" type="presParOf" srcId="{988F58D1-265A-427E-AE1A-E49A0B79DE9B}" destId="{F3F6C7F2-B109-4DE9-8534-B93047D9FE9E}" srcOrd="2" destOrd="0" presId="urn:microsoft.com/office/officeart/2009/3/layout/StepUpProcess"/>
    <dgm:cxn modelId="{E621F3D4-0BE2-4B80-BFF0-C96202648B66}" type="presParOf" srcId="{B3F111E9-000F-4A1B-ADAA-CDB175F1DDFF}" destId="{0F518652-F403-441E-9409-957F4679E7F6}" srcOrd="5" destOrd="0" presId="urn:microsoft.com/office/officeart/2009/3/layout/StepUpProcess"/>
    <dgm:cxn modelId="{6814B025-9C12-467B-82E7-8849D441F7A7}" type="presParOf" srcId="{0F518652-F403-441E-9409-957F4679E7F6}" destId="{F0796EDF-DDCF-4F23-989D-86730A072175}" srcOrd="0" destOrd="0" presId="urn:microsoft.com/office/officeart/2009/3/layout/StepUpProcess"/>
    <dgm:cxn modelId="{AAD05147-DA32-499A-B257-41397B484884}" type="presParOf" srcId="{B3F111E9-000F-4A1B-ADAA-CDB175F1DDFF}" destId="{71995DA5-4C87-475B-9B37-068E7FCBA444}" srcOrd="6" destOrd="0" presId="urn:microsoft.com/office/officeart/2009/3/layout/StepUpProcess"/>
    <dgm:cxn modelId="{F567A218-D008-4EC9-8B97-430E01951497}" type="presParOf" srcId="{71995DA5-4C87-475B-9B37-068E7FCBA444}" destId="{C6ECE2BA-F84D-4683-8192-E54280CDB47B}" srcOrd="0" destOrd="0" presId="urn:microsoft.com/office/officeart/2009/3/layout/StepUpProcess"/>
    <dgm:cxn modelId="{E8BE0CA7-9225-4714-8C4A-DB3928EA3729}" type="presParOf" srcId="{71995DA5-4C87-475B-9B37-068E7FCBA444}" destId="{4053F756-64D6-4FC7-99BD-71092A4D59F0}" srcOrd="1" destOrd="0" presId="urn:microsoft.com/office/officeart/2009/3/layout/StepUpProces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F68BE3-02D6-45E4-83ED-5BF33AE032B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03E48E0-CCBE-49D1-BC0D-EF1E24924B08}">
      <dgm:prSet phldrT="[Text]"/>
      <dgm:spPr/>
      <dgm:t>
        <a:bodyPr/>
        <a:lstStyle/>
        <a:p>
          <a:r>
            <a:rPr lang="en-US" dirty="0"/>
            <a:t>Foreign </a:t>
          </a:r>
          <a:r>
            <a:rPr lang="en-US" dirty="0" smtClean="0"/>
            <a:t>Currency Assets ($350 </a:t>
          </a:r>
          <a:r>
            <a:rPr lang="en-US" dirty="0" err="1" smtClean="0"/>
            <a:t>Bn</a:t>
          </a:r>
          <a:r>
            <a:rPr lang="en-US" dirty="0" smtClean="0"/>
            <a:t>)</a:t>
          </a:r>
          <a:endParaRPr lang="en-US" dirty="0"/>
        </a:p>
      </dgm:t>
    </dgm:pt>
    <dgm:pt modelId="{3D8A58E2-4CC2-4BF0-A45F-2F6AA9213743}" type="parTrans" cxnId="{EA65BEBA-2817-4768-84B0-A010D9F66883}">
      <dgm:prSet/>
      <dgm:spPr/>
      <dgm:t>
        <a:bodyPr/>
        <a:lstStyle/>
        <a:p>
          <a:endParaRPr lang="en-US"/>
        </a:p>
      </dgm:t>
    </dgm:pt>
    <dgm:pt modelId="{BCAFCB1E-B995-453F-BBB5-E9F93E9AB896}" type="sibTrans" cxnId="{EA65BEBA-2817-4768-84B0-A010D9F66883}">
      <dgm:prSet/>
      <dgm:spPr/>
      <dgm:t>
        <a:bodyPr/>
        <a:lstStyle/>
        <a:p>
          <a:endParaRPr lang="en-US"/>
        </a:p>
      </dgm:t>
    </dgm:pt>
    <dgm:pt modelId="{10343AE0-ECA2-44C7-AA0C-335C2FF24026}">
      <dgm:prSet phldrT="[Text]"/>
      <dgm:spPr/>
      <dgm:t>
        <a:bodyPr/>
        <a:lstStyle/>
        <a:p>
          <a:r>
            <a:rPr lang="en-US" dirty="0" smtClean="0"/>
            <a:t>Gold ($20bn)</a:t>
          </a:r>
          <a:endParaRPr lang="en-US" dirty="0"/>
        </a:p>
      </dgm:t>
    </dgm:pt>
    <dgm:pt modelId="{C084B69D-7205-4BFE-9457-8D7A9332997C}" type="parTrans" cxnId="{F4B02A1A-BE1A-41FF-938B-175B9CC274CE}">
      <dgm:prSet/>
      <dgm:spPr/>
      <dgm:t>
        <a:bodyPr/>
        <a:lstStyle/>
        <a:p>
          <a:endParaRPr lang="en-US"/>
        </a:p>
      </dgm:t>
    </dgm:pt>
    <dgm:pt modelId="{779BE501-29DE-428A-9D6A-287F9C84FED5}" type="sibTrans" cxnId="{F4B02A1A-BE1A-41FF-938B-175B9CC274CE}">
      <dgm:prSet/>
      <dgm:spPr/>
      <dgm:t>
        <a:bodyPr/>
        <a:lstStyle/>
        <a:p>
          <a:endParaRPr lang="en-US"/>
        </a:p>
      </dgm:t>
    </dgm:pt>
    <dgm:pt modelId="{6DDAB3D6-A710-4792-B926-84544A71FA3D}">
      <dgm:prSet phldrT="[Text]"/>
      <dgm:spPr/>
      <dgm:t>
        <a:bodyPr/>
        <a:lstStyle/>
        <a:p>
          <a:r>
            <a:rPr lang="en-US" dirty="0" smtClean="0"/>
            <a:t>IMF’s SDR ($1.5bn)</a:t>
          </a:r>
          <a:endParaRPr lang="en-US" dirty="0"/>
        </a:p>
      </dgm:t>
    </dgm:pt>
    <dgm:pt modelId="{48CF7E83-61B9-469F-96D7-BC3BBADDB650}" type="parTrans" cxnId="{D4294FA4-6BD7-4A9F-B43F-DF5350E78754}">
      <dgm:prSet/>
      <dgm:spPr/>
      <dgm:t>
        <a:bodyPr/>
        <a:lstStyle/>
        <a:p>
          <a:endParaRPr lang="en-US"/>
        </a:p>
      </dgm:t>
    </dgm:pt>
    <dgm:pt modelId="{CC4F5270-E247-4A39-A5D0-58A1A94912DD}" type="sibTrans" cxnId="{D4294FA4-6BD7-4A9F-B43F-DF5350E78754}">
      <dgm:prSet/>
      <dgm:spPr/>
      <dgm:t>
        <a:bodyPr/>
        <a:lstStyle/>
        <a:p>
          <a:endParaRPr lang="en-US"/>
        </a:p>
      </dgm:t>
    </dgm:pt>
    <dgm:pt modelId="{7B9084B8-6CC9-4C73-96D3-A4D84398FB13}">
      <dgm:prSet phldrT="[Text]"/>
      <dgm:spPr/>
      <dgm:t>
        <a:bodyPr/>
        <a:lstStyle/>
        <a:p>
          <a:r>
            <a:rPr lang="en-US" dirty="0" smtClean="0"/>
            <a:t>SDR’s Reverse </a:t>
          </a:r>
          <a:r>
            <a:rPr lang="en-US" dirty="0"/>
            <a:t>Tranche </a:t>
          </a:r>
          <a:r>
            <a:rPr lang="en-US" dirty="0" smtClean="0"/>
            <a:t>position ($2 </a:t>
          </a:r>
          <a:r>
            <a:rPr lang="en-US" dirty="0" err="1" smtClean="0"/>
            <a:t>bn</a:t>
          </a:r>
          <a:r>
            <a:rPr lang="en-US" dirty="0" smtClean="0"/>
            <a:t>)</a:t>
          </a:r>
          <a:endParaRPr lang="en-US" dirty="0"/>
        </a:p>
      </dgm:t>
    </dgm:pt>
    <dgm:pt modelId="{0A37FBDC-F458-48DF-8B05-044D7A7D240C}" type="parTrans" cxnId="{726A3BB1-A244-4CFD-B1D5-A960F2F9FFB1}">
      <dgm:prSet/>
      <dgm:spPr/>
      <dgm:t>
        <a:bodyPr/>
        <a:lstStyle/>
        <a:p>
          <a:endParaRPr lang="en-US"/>
        </a:p>
      </dgm:t>
    </dgm:pt>
    <dgm:pt modelId="{11C4C595-7E6E-47AD-831B-3DC01088FBC4}" type="sibTrans" cxnId="{726A3BB1-A244-4CFD-B1D5-A960F2F9FFB1}">
      <dgm:prSet/>
      <dgm:spPr/>
      <dgm:t>
        <a:bodyPr/>
        <a:lstStyle/>
        <a:p>
          <a:endParaRPr lang="en-US"/>
        </a:p>
      </dgm:t>
    </dgm:pt>
    <dgm:pt modelId="{56B53A60-863A-4DB3-A0FC-4DA7A0B58430}" type="pres">
      <dgm:prSet presAssocID="{33F68BE3-02D6-45E4-83ED-5BF33AE032B8}" presName="diagram" presStyleCnt="0">
        <dgm:presLayoutVars>
          <dgm:dir/>
          <dgm:resizeHandles val="exact"/>
        </dgm:presLayoutVars>
      </dgm:prSet>
      <dgm:spPr/>
      <dgm:t>
        <a:bodyPr/>
        <a:lstStyle/>
        <a:p>
          <a:endParaRPr lang="en-US"/>
        </a:p>
      </dgm:t>
    </dgm:pt>
    <dgm:pt modelId="{3E4B56D9-F523-4D60-ADDB-6D00EB9BD9C1}" type="pres">
      <dgm:prSet presAssocID="{103E48E0-CCBE-49D1-BC0D-EF1E24924B08}" presName="node" presStyleLbl="node1" presStyleIdx="0" presStyleCnt="4">
        <dgm:presLayoutVars>
          <dgm:bulletEnabled val="1"/>
        </dgm:presLayoutVars>
      </dgm:prSet>
      <dgm:spPr/>
      <dgm:t>
        <a:bodyPr/>
        <a:lstStyle/>
        <a:p>
          <a:endParaRPr lang="en-US"/>
        </a:p>
      </dgm:t>
    </dgm:pt>
    <dgm:pt modelId="{9D7DC039-6661-4D69-ADDB-68D5CEA298EA}" type="pres">
      <dgm:prSet presAssocID="{BCAFCB1E-B995-453F-BBB5-E9F93E9AB896}" presName="sibTrans" presStyleCnt="0"/>
      <dgm:spPr/>
    </dgm:pt>
    <dgm:pt modelId="{F6E17682-C90C-4F4E-809D-E215BC51C0F6}" type="pres">
      <dgm:prSet presAssocID="{10343AE0-ECA2-44C7-AA0C-335C2FF24026}" presName="node" presStyleLbl="node1" presStyleIdx="1" presStyleCnt="4">
        <dgm:presLayoutVars>
          <dgm:bulletEnabled val="1"/>
        </dgm:presLayoutVars>
      </dgm:prSet>
      <dgm:spPr/>
      <dgm:t>
        <a:bodyPr/>
        <a:lstStyle/>
        <a:p>
          <a:endParaRPr lang="en-US"/>
        </a:p>
      </dgm:t>
    </dgm:pt>
    <dgm:pt modelId="{4C4742D6-6100-4B5C-A2B5-B1482B52DBAF}" type="pres">
      <dgm:prSet presAssocID="{779BE501-29DE-428A-9D6A-287F9C84FED5}" presName="sibTrans" presStyleCnt="0"/>
      <dgm:spPr/>
    </dgm:pt>
    <dgm:pt modelId="{9493CCF4-D141-4770-B2CA-8E2EE8809414}" type="pres">
      <dgm:prSet presAssocID="{6DDAB3D6-A710-4792-B926-84544A71FA3D}" presName="node" presStyleLbl="node1" presStyleIdx="2" presStyleCnt="4">
        <dgm:presLayoutVars>
          <dgm:bulletEnabled val="1"/>
        </dgm:presLayoutVars>
      </dgm:prSet>
      <dgm:spPr/>
      <dgm:t>
        <a:bodyPr/>
        <a:lstStyle/>
        <a:p>
          <a:endParaRPr lang="en-US"/>
        </a:p>
      </dgm:t>
    </dgm:pt>
    <dgm:pt modelId="{A9E63713-0A3F-4618-B2DA-0E787F7D155E}" type="pres">
      <dgm:prSet presAssocID="{CC4F5270-E247-4A39-A5D0-58A1A94912DD}" presName="sibTrans" presStyleCnt="0"/>
      <dgm:spPr/>
    </dgm:pt>
    <dgm:pt modelId="{A58D407B-F636-4CBD-87BB-A262D919C709}" type="pres">
      <dgm:prSet presAssocID="{7B9084B8-6CC9-4C73-96D3-A4D84398FB13}" presName="node" presStyleLbl="node1" presStyleIdx="3" presStyleCnt="4">
        <dgm:presLayoutVars>
          <dgm:bulletEnabled val="1"/>
        </dgm:presLayoutVars>
      </dgm:prSet>
      <dgm:spPr/>
      <dgm:t>
        <a:bodyPr/>
        <a:lstStyle/>
        <a:p>
          <a:endParaRPr lang="en-US"/>
        </a:p>
      </dgm:t>
    </dgm:pt>
  </dgm:ptLst>
  <dgm:cxnLst>
    <dgm:cxn modelId="{EA65BEBA-2817-4768-84B0-A010D9F66883}" srcId="{33F68BE3-02D6-45E4-83ED-5BF33AE032B8}" destId="{103E48E0-CCBE-49D1-BC0D-EF1E24924B08}" srcOrd="0" destOrd="0" parTransId="{3D8A58E2-4CC2-4BF0-A45F-2F6AA9213743}" sibTransId="{BCAFCB1E-B995-453F-BBB5-E9F93E9AB896}"/>
    <dgm:cxn modelId="{7E4ADE6D-DAE9-4E7F-BDE3-9B01DDB14EE8}" type="presOf" srcId="{103E48E0-CCBE-49D1-BC0D-EF1E24924B08}" destId="{3E4B56D9-F523-4D60-ADDB-6D00EB9BD9C1}" srcOrd="0" destOrd="0" presId="urn:microsoft.com/office/officeart/2005/8/layout/default"/>
    <dgm:cxn modelId="{A4E7E9B6-8B41-4792-B9B3-DCA11D93A62A}" type="presOf" srcId="{10343AE0-ECA2-44C7-AA0C-335C2FF24026}" destId="{F6E17682-C90C-4F4E-809D-E215BC51C0F6}" srcOrd="0" destOrd="0" presId="urn:microsoft.com/office/officeart/2005/8/layout/default"/>
    <dgm:cxn modelId="{F9F91ED5-C39A-4975-BB2D-30DE60DFE26A}" type="presOf" srcId="{6DDAB3D6-A710-4792-B926-84544A71FA3D}" destId="{9493CCF4-D141-4770-B2CA-8E2EE8809414}" srcOrd="0" destOrd="0" presId="urn:microsoft.com/office/officeart/2005/8/layout/default"/>
    <dgm:cxn modelId="{D4294FA4-6BD7-4A9F-B43F-DF5350E78754}" srcId="{33F68BE3-02D6-45E4-83ED-5BF33AE032B8}" destId="{6DDAB3D6-A710-4792-B926-84544A71FA3D}" srcOrd="2" destOrd="0" parTransId="{48CF7E83-61B9-469F-96D7-BC3BBADDB650}" sibTransId="{CC4F5270-E247-4A39-A5D0-58A1A94912DD}"/>
    <dgm:cxn modelId="{F4B02A1A-BE1A-41FF-938B-175B9CC274CE}" srcId="{33F68BE3-02D6-45E4-83ED-5BF33AE032B8}" destId="{10343AE0-ECA2-44C7-AA0C-335C2FF24026}" srcOrd="1" destOrd="0" parTransId="{C084B69D-7205-4BFE-9457-8D7A9332997C}" sibTransId="{779BE501-29DE-428A-9D6A-287F9C84FED5}"/>
    <dgm:cxn modelId="{4D7F8212-30ED-4808-A99D-BB1F62F3BC21}" type="presOf" srcId="{33F68BE3-02D6-45E4-83ED-5BF33AE032B8}" destId="{56B53A60-863A-4DB3-A0FC-4DA7A0B58430}" srcOrd="0" destOrd="0" presId="urn:microsoft.com/office/officeart/2005/8/layout/default"/>
    <dgm:cxn modelId="{630CB4B5-9078-4F69-9286-05FE77FDCFC2}" type="presOf" srcId="{7B9084B8-6CC9-4C73-96D3-A4D84398FB13}" destId="{A58D407B-F636-4CBD-87BB-A262D919C709}" srcOrd="0" destOrd="0" presId="urn:microsoft.com/office/officeart/2005/8/layout/default"/>
    <dgm:cxn modelId="{726A3BB1-A244-4CFD-B1D5-A960F2F9FFB1}" srcId="{33F68BE3-02D6-45E4-83ED-5BF33AE032B8}" destId="{7B9084B8-6CC9-4C73-96D3-A4D84398FB13}" srcOrd="3" destOrd="0" parTransId="{0A37FBDC-F458-48DF-8B05-044D7A7D240C}" sibTransId="{11C4C595-7E6E-47AD-831B-3DC01088FBC4}"/>
    <dgm:cxn modelId="{69AEBF08-EF44-46D2-B8D5-50535B463B84}" type="presParOf" srcId="{56B53A60-863A-4DB3-A0FC-4DA7A0B58430}" destId="{3E4B56D9-F523-4D60-ADDB-6D00EB9BD9C1}" srcOrd="0" destOrd="0" presId="urn:microsoft.com/office/officeart/2005/8/layout/default"/>
    <dgm:cxn modelId="{3EF17E24-DD66-4EDB-8A30-DC7A6400236D}" type="presParOf" srcId="{56B53A60-863A-4DB3-A0FC-4DA7A0B58430}" destId="{9D7DC039-6661-4D69-ADDB-68D5CEA298EA}" srcOrd="1" destOrd="0" presId="urn:microsoft.com/office/officeart/2005/8/layout/default"/>
    <dgm:cxn modelId="{C26D797F-4B8C-4AC6-9CC9-E9B529391687}" type="presParOf" srcId="{56B53A60-863A-4DB3-A0FC-4DA7A0B58430}" destId="{F6E17682-C90C-4F4E-809D-E215BC51C0F6}" srcOrd="2" destOrd="0" presId="urn:microsoft.com/office/officeart/2005/8/layout/default"/>
    <dgm:cxn modelId="{14CAF66A-C200-41A4-A93B-20BB40A111DB}" type="presParOf" srcId="{56B53A60-863A-4DB3-A0FC-4DA7A0B58430}" destId="{4C4742D6-6100-4B5C-A2B5-B1482B52DBAF}" srcOrd="3" destOrd="0" presId="urn:microsoft.com/office/officeart/2005/8/layout/default"/>
    <dgm:cxn modelId="{73CE5441-6149-4C20-B71E-624958A0DC0D}" type="presParOf" srcId="{56B53A60-863A-4DB3-A0FC-4DA7A0B58430}" destId="{9493CCF4-D141-4770-B2CA-8E2EE8809414}" srcOrd="4" destOrd="0" presId="urn:microsoft.com/office/officeart/2005/8/layout/default"/>
    <dgm:cxn modelId="{C277552E-180B-4D14-BF5D-836F9FBDB30D}" type="presParOf" srcId="{56B53A60-863A-4DB3-A0FC-4DA7A0B58430}" destId="{A9E63713-0A3F-4618-B2DA-0E787F7D155E}" srcOrd="5" destOrd="0" presId="urn:microsoft.com/office/officeart/2005/8/layout/default"/>
    <dgm:cxn modelId="{9AFE23C3-B8D6-48A3-9FFF-0346070772EF}" type="presParOf" srcId="{56B53A60-863A-4DB3-A0FC-4DA7A0B58430}" destId="{A58D407B-F636-4CBD-87BB-A262D919C70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10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2_2" csCatId="accent2"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15</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1_2" csCatId="accent1"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10</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2_2" csCatId="accent2"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hi-IN" dirty="0" smtClean="0"/>
            <a:t>Rs.</a:t>
          </a:r>
          <a:r>
            <a:rPr lang="en-US" dirty="0" smtClean="0"/>
            <a:t>15</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249F5AF-BE23-4C04-BEB9-EC52FB927875}"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EA5CCD1-3C45-41BE-840C-5A4F66FE86D7}">
      <dgm:prSet phldrT="[Text]"/>
      <dgm:spPr/>
      <dgm:t>
        <a:bodyPr/>
        <a:lstStyle/>
        <a:p>
          <a:r>
            <a:rPr lang="en-US" dirty="0" smtClean="0"/>
            <a:t>Regime</a:t>
          </a:r>
          <a:endParaRPr lang="en-US" dirty="0"/>
        </a:p>
      </dgm:t>
    </dgm:pt>
    <dgm:pt modelId="{39E57E8A-CE6C-4E7B-87AF-5F2EA8945606}" type="parTrans" cxnId="{A2629C96-0FBF-4469-A775-9BBFAC428594}">
      <dgm:prSet/>
      <dgm:spPr/>
      <dgm:t>
        <a:bodyPr/>
        <a:lstStyle/>
        <a:p>
          <a:endParaRPr lang="en-US"/>
        </a:p>
      </dgm:t>
    </dgm:pt>
    <dgm:pt modelId="{93F112DA-5806-4911-92CA-73589EA53AE6}" type="sibTrans" cxnId="{A2629C96-0FBF-4469-A775-9BBFAC428594}">
      <dgm:prSet/>
      <dgm:spPr/>
      <dgm:t>
        <a:bodyPr/>
        <a:lstStyle/>
        <a:p>
          <a:endParaRPr lang="en-US"/>
        </a:p>
      </dgm:t>
    </dgm:pt>
    <dgm:pt modelId="{4DC19503-5B90-43C4-9379-9235485E8C12}">
      <dgm:prSet phldrT="[Text]"/>
      <dgm:spPr/>
      <dgm:t>
        <a:bodyPr/>
        <a:lstStyle/>
        <a:p>
          <a:r>
            <a:rPr lang="en-US" dirty="0" smtClean="0"/>
            <a:t>Who decides?</a:t>
          </a:r>
          <a:endParaRPr lang="en-US" dirty="0"/>
        </a:p>
      </dgm:t>
    </dgm:pt>
    <dgm:pt modelId="{AD781B5C-6A69-4282-97B3-7ABE6981E1FB}" type="parTrans" cxnId="{06FE7755-E130-4E1A-8A2B-87EEBBC6DED1}">
      <dgm:prSet/>
      <dgm:spPr/>
      <dgm:t>
        <a:bodyPr/>
        <a:lstStyle/>
        <a:p>
          <a:endParaRPr lang="en-US"/>
        </a:p>
      </dgm:t>
    </dgm:pt>
    <dgm:pt modelId="{CB4302AC-1535-4A39-86C5-3F0349EAFF6A}" type="sibTrans" cxnId="{06FE7755-E130-4E1A-8A2B-87EEBBC6DED1}">
      <dgm:prSet/>
      <dgm:spPr/>
      <dgm:t>
        <a:bodyPr/>
        <a:lstStyle/>
        <a:p>
          <a:endParaRPr lang="en-US"/>
        </a:p>
      </dgm:t>
    </dgm:pt>
    <dgm:pt modelId="{60F77BB3-8A6D-4C74-A0EC-499F1482DF2B}">
      <dgm:prSet phldrT="[Text]"/>
      <dgm:spPr/>
      <dgm:t>
        <a:bodyPr/>
        <a:lstStyle/>
        <a:p>
          <a:r>
            <a:rPr lang="en-US" dirty="0" smtClean="0"/>
            <a:t>Fixed</a:t>
          </a:r>
          <a:endParaRPr lang="en-US" dirty="0"/>
        </a:p>
      </dgm:t>
    </dgm:pt>
    <dgm:pt modelId="{C308E4B9-A138-4EBC-9903-7F79334F8B88}" type="parTrans" cxnId="{818811A0-B0A7-4F58-A281-2059D49AC6F0}">
      <dgm:prSet/>
      <dgm:spPr/>
      <dgm:t>
        <a:bodyPr/>
        <a:lstStyle/>
        <a:p>
          <a:endParaRPr lang="en-US"/>
        </a:p>
      </dgm:t>
    </dgm:pt>
    <dgm:pt modelId="{4D0D183C-1E09-4FAE-914C-4D5F583EB764}" type="sibTrans" cxnId="{818811A0-B0A7-4F58-A281-2059D49AC6F0}">
      <dgm:prSet/>
      <dgm:spPr/>
      <dgm:t>
        <a:bodyPr/>
        <a:lstStyle/>
        <a:p>
          <a:endParaRPr lang="en-US"/>
        </a:p>
      </dgm:t>
    </dgm:pt>
    <dgm:pt modelId="{250BE5AA-B7EC-4BEE-9123-B71A9B4275F5}">
      <dgm:prSet phldrT="[Text]"/>
      <dgm:spPr/>
      <dgm:t>
        <a:bodyPr/>
        <a:lstStyle/>
        <a:p>
          <a:r>
            <a:rPr lang="en-US" dirty="0" smtClean="0"/>
            <a:t>RBI </a:t>
          </a:r>
          <a:endParaRPr lang="en-US" dirty="0"/>
        </a:p>
      </dgm:t>
    </dgm:pt>
    <dgm:pt modelId="{5F0FF6BC-897F-472F-A447-6F86245560B3}" type="parTrans" cxnId="{DF64B975-F023-4297-9C6A-56CA8F3A68C2}">
      <dgm:prSet/>
      <dgm:spPr/>
      <dgm:t>
        <a:bodyPr/>
        <a:lstStyle/>
        <a:p>
          <a:endParaRPr lang="en-US"/>
        </a:p>
      </dgm:t>
    </dgm:pt>
    <dgm:pt modelId="{D68775B4-6990-45F5-B275-779B67738A7B}" type="sibTrans" cxnId="{DF64B975-F023-4297-9C6A-56CA8F3A68C2}">
      <dgm:prSet/>
      <dgm:spPr/>
      <dgm:t>
        <a:bodyPr/>
        <a:lstStyle/>
        <a:p>
          <a:endParaRPr lang="en-US"/>
        </a:p>
      </dgm:t>
    </dgm:pt>
    <dgm:pt modelId="{02F92D30-950E-4449-BBB6-251CEFD1BED6}">
      <dgm:prSet phldrT="[Text]"/>
      <dgm:spPr>
        <a:solidFill>
          <a:schemeClr val="accent2">
            <a:lumMod val="40000"/>
            <a:lumOff val="60000"/>
            <a:alpha val="90000"/>
          </a:schemeClr>
        </a:solidFill>
      </dgm:spPr>
      <dgm:t>
        <a:bodyPr/>
        <a:lstStyle/>
        <a:p>
          <a:r>
            <a:rPr lang="en-US" dirty="0" smtClean="0"/>
            <a:t>Devaluation</a:t>
          </a:r>
          <a:endParaRPr lang="en-US" dirty="0"/>
        </a:p>
      </dgm:t>
    </dgm:pt>
    <dgm:pt modelId="{5B45F3B9-AA1A-4CB2-AFA9-8A7AAA6E4AF1}" type="parTrans" cxnId="{7C407EFF-A895-4873-B492-58D9B113580A}">
      <dgm:prSet/>
      <dgm:spPr/>
      <dgm:t>
        <a:bodyPr/>
        <a:lstStyle/>
        <a:p>
          <a:endParaRPr lang="en-US"/>
        </a:p>
      </dgm:t>
    </dgm:pt>
    <dgm:pt modelId="{5F0E0CF5-DD56-405B-AB09-5C43EF7293ED}" type="sibTrans" cxnId="{7C407EFF-A895-4873-B492-58D9B113580A}">
      <dgm:prSet/>
      <dgm:spPr/>
      <dgm:t>
        <a:bodyPr/>
        <a:lstStyle/>
        <a:p>
          <a:endParaRPr lang="en-US"/>
        </a:p>
      </dgm:t>
    </dgm:pt>
    <dgm:pt modelId="{FDC52EFC-B137-403A-8E1D-AA613B6FB2BA}">
      <dgm:prSet phldrT="[Text]"/>
      <dgm:spPr>
        <a:solidFill>
          <a:schemeClr val="accent2"/>
        </a:solidFill>
      </dgm:spPr>
      <dgm:t>
        <a:bodyPr/>
        <a:lstStyle/>
        <a:p>
          <a:r>
            <a:rPr lang="en-US" dirty="0" smtClean="0"/>
            <a:t>Managed Float</a:t>
          </a:r>
          <a:endParaRPr lang="en-US" dirty="0"/>
        </a:p>
      </dgm:t>
    </dgm:pt>
    <dgm:pt modelId="{AF69662B-2104-4E2F-963E-8FF536234E7E}" type="parTrans" cxnId="{725001BE-AF54-42D2-BD64-935E367C7220}">
      <dgm:prSet/>
      <dgm:spPr/>
      <dgm:t>
        <a:bodyPr/>
        <a:lstStyle/>
        <a:p>
          <a:endParaRPr lang="en-US"/>
        </a:p>
      </dgm:t>
    </dgm:pt>
    <dgm:pt modelId="{2A720B61-1A2B-411B-851C-27AC9EF365DD}" type="sibTrans" cxnId="{725001BE-AF54-42D2-BD64-935E367C7220}">
      <dgm:prSet/>
      <dgm:spPr/>
      <dgm:t>
        <a:bodyPr/>
        <a:lstStyle/>
        <a:p>
          <a:endParaRPr lang="en-US"/>
        </a:p>
      </dgm:t>
    </dgm:pt>
    <dgm:pt modelId="{80007100-2B09-462F-B94D-D4661DA8DD59}">
      <dgm:prSet phldrT="[Text]"/>
      <dgm:spPr/>
      <dgm:t>
        <a:bodyPr/>
        <a:lstStyle/>
        <a:p>
          <a:r>
            <a:rPr lang="en-US" dirty="0" smtClean="0"/>
            <a:t>Market</a:t>
          </a:r>
          <a:endParaRPr lang="en-US" dirty="0"/>
        </a:p>
      </dgm:t>
    </dgm:pt>
    <dgm:pt modelId="{F476D2D1-4D1F-4945-8630-CD5B769DE825}" type="parTrans" cxnId="{54E366E7-99C2-45EC-8905-EFC03DFCE907}">
      <dgm:prSet/>
      <dgm:spPr/>
      <dgm:t>
        <a:bodyPr/>
        <a:lstStyle/>
        <a:p>
          <a:endParaRPr lang="en-US"/>
        </a:p>
      </dgm:t>
    </dgm:pt>
    <dgm:pt modelId="{9CB49091-0D7A-43E7-A207-FD75CC4FD71D}" type="sibTrans" cxnId="{54E366E7-99C2-45EC-8905-EFC03DFCE907}">
      <dgm:prSet/>
      <dgm:spPr/>
      <dgm:t>
        <a:bodyPr/>
        <a:lstStyle/>
        <a:p>
          <a:endParaRPr lang="en-US"/>
        </a:p>
      </dgm:t>
    </dgm:pt>
    <dgm:pt modelId="{5005579A-AF83-4CD9-AC0D-CAA385D97AE6}">
      <dgm:prSet phldrT="[Text]"/>
      <dgm:spPr/>
      <dgm:t>
        <a:bodyPr/>
        <a:lstStyle/>
        <a:p>
          <a:r>
            <a:rPr lang="en-US" dirty="0" smtClean="0"/>
            <a:t>Appreciation</a:t>
          </a:r>
          <a:endParaRPr lang="en-US" dirty="0"/>
        </a:p>
      </dgm:t>
    </dgm:pt>
    <dgm:pt modelId="{A9FF60D9-34E1-4568-9C6C-41090BB8A97A}" type="parTrans" cxnId="{197F3441-51AA-4479-B7E9-6701E0159F6F}">
      <dgm:prSet/>
      <dgm:spPr/>
      <dgm:t>
        <a:bodyPr/>
        <a:lstStyle/>
        <a:p>
          <a:endParaRPr lang="en-US"/>
        </a:p>
      </dgm:t>
    </dgm:pt>
    <dgm:pt modelId="{3719C5F5-3CE4-47F9-A286-773136BB5674}" type="sibTrans" cxnId="{197F3441-51AA-4479-B7E9-6701E0159F6F}">
      <dgm:prSet/>
      <dgm:spPr/>
      <dgm:t>
        <a:bodyPr/>
        <a:lstStyle/>
        <a:p>
          <a:endParaRPr lang="en-US"/>
        </a:p>
      </dgm:t>
    </dgm:pt>
    <dgm:pt modelId="{75C4FC91-097B-463B-8F09-CF4046393152}">
      <dgm:prSet phldrT="[Text]" custT="1"/>
      <dgm:spPr/>
      <dgm:t>
        <a:bodyPr/>
        <a:lstStyle/>
        <a:p>
          <a:r>
            <a:rPr lang="en-US" sz="3200" dirty="0" smtClean="0"/>
            <a:t>Rupee Strong</a:t>
          </a:r>
          <a:endParaRPr lang="en-US" sz="3200" dirty="0"/>
        </a:p>
      </dgm:t>
    </dgm:pt>
    <dgm:pt modelId="{71B23648-1A8C-425A-9E91-FEDF6C6BC32A}" type="parTrans" cxnId="{8180567B-B234-4C88-92C5-663E3795037E}">
      <dgm:prSet/>
      <dgm:spPr/>
      <dgm:t>
        <a:bodyPr/>
        <a:lstStyle/>
        <a:p>
          <a:endParaRPr lang="en-US"/>
        </a:p>
      </dgm:t>
    </dgm:pt>
    <dgm:pt modelId="{748E12B1-32CF-4954-AA08-93F1A04A6DE9}" type="sibTrans" cxnId="{8180567B-B234-4C88-92C5-663E3795037E}">
      <dgm:prSet/>
      <dgm:spPr/>
      <dgm:t>
        <a:bodyPr/>
        <a:lstStyle/>
        <a:p>
          <a:endParaRPr lang="en-US"/>
        </a:p>
      </dgm:t>
    </dgm:pt>
    <dgm:pt modelId="{6419779C-4293-4D9D-83D4-A093D3FC05D5}">
      <dgm:prSet phldrT="[Text]" custT="1"/>
      <dgm:spPr/>
      <dgm:t>
        <a:bodyPr/>
        <a:lstStyle/>
        <a:p>
          <a:r>
            <a:rPr lang="en-US" sz="3200" dirty="0" smtClean="0"/>
            <a:t>Rupee </a:t>
          </a:r>
          <a:br>
            <a:rPr lang="en-US" sz="3200" dirty="0" smtClean="0"/>
          </a:br>
          <a:r>
            <a:rPr lang="en-US" sz="3200" dirty="0" smtClean="0"/>
            <a:t>Weak</a:t>
          </a:r>
          <a:endParaRPr lang="en-US" sz="3200" dirty="0"/>
        </a:p>
      </dgm:t>
    </dgm:pt>
    <dgm:pt modelId="{13B55706-23B4-41CF-A84A-3F53E81F6F7F}" type="parTrans" cxnId="{F6EC3A5B-F8EF-4310-908B-FBA5185DD7FA}">
      <dgm:prSet/>
      <dgm:spPr/>
      <dgm:t>
        <a:bodyPr/>
        <a:lstStyle/>
        <a:p>
          <a:endParaRPr lang="en-US"/>
        </a:p>
      </dgm:t>
    </dgm:pt>
    <dgm:pt modelId="{06A97269-7F82-4261-9B03-5FFEDAA31472}" type="sibTrans" cxnId="{F6EC3A5B-F8EF-4310-908B-FBA5185DD7FA}">
      <dgm:prSet/>
      <dgm:spPr/>
      <dgm:t>
        <a:bodyPr/>
        <a:lstStyle/>
        <a:p>
          <a:endParaRPr lang="en-US"/>
        </a:p>
      </dgm:t>
    </dgm:pt>
    <dgm:pt modelId="{0A314576-BB19-420F-80AF-EDFC7AF456CB}">
      <dgm:prSet phldrT="[Text]"/>
      <dgm:spPr/>
      <dgm:t>
        <a:bodyPr/>
        <a:lstStyle/>
        <a:p>
          <a:r>
            <a:rPr lang="en-US" dirty="0" smtClean="0"/>
            <a:t>Revaluation </a:t>
          </a:r>
          <a:endParaRPr lang="en-US" dirty="0"/>
        </a:p>
      </dgm:t>
    </dgm:pt>
    <dgm:pt modelId="{DAAC37CA-457E-40BE-98B6-47A4A6B6B167}" type="parTrans" cxnId="{DDA0CB5E-31B5-4E68-91D2-7D24AD825DD1}">
      <dgm:prSet/>
      <dgm:spPr/>
      <dgm:t>
        <a:bodyPr/>
        <a:lstStyle/>
        <a:p>
          <a:endParaRPr lang="en-US"/>
        </a:p>
      </dgm:t>
    </dgm:pt>
    <dgm:pt modelId="{CD309093-C592-40FC-ABE6-AED5A8DA68DD}" type="sibTrans" cxnId="{DDA0CB5E-31B5-4E68-91D2-7D24AD825DD1}">
      <dgm:prSet/>
      <dgm:spPr/>
      <dgm:t>
        <a:bodyPr/>
        <a:lstStyle/>
        <a:p>
          <a:endParaRPr lang="en-US"/>
        </a:p>
      </dgm:t>
    </dgm:pt>
    <dgm:pt modelId="{4A984A01-AFA7-4F59-AF1B-E2C37C56E91C}">
      <dgm:prSet phldrT="[Text]"/>
      <dgm:spPr/>
      <dgm:t>
        <a:bodyPr/>
        <a:lstStyle/>
        <a:p>
          <a:r>
            <a:rPr lang="en-US" dirty="0" smtClean="0"/>
            <a:t>Floating</a:t>
          </a:r>
          <a:endParaRPr lang="en-US" dirty="0"/>
        </a:p>
      </dgm:t>
    </dgm:pt>
    <dgm:pt modelId="{A0E2E0FB-98DE-466B-AF8B-38CADF87AA85}" type="parTrans" cxnId="{D804A091-0F77-46E6-A91F-01851C607EBF}">
      <dgm:prSet/>
      <dgm:spPr/>
      <dgm:t>
        <a:bodyPr/>
        <a:lstStyle/>
        <a:p>
          <a:endParaRPr lang="en-US"/>
        </a:p>
      </dgm:t>
    </dgm:pt>
    <dgm:pt modelId="{B5E14DEC-83AD-499E-A5C0-3D00BFBCACA3}" type="sibTrans" cxnId="{D804A091-0F77-46E6-A91F-01851C607EBF}">
      <dgm:prSet/>
      <dgm:spPr/>
      <dgm:t>
        <a:bodyPr/>
        <a:lstStyle/>
        <a:p>
          <a:endParaRPr lang="en-US"/>
        </a:p>
      </dgm:t>
    </dgm:pt>
    <dgm:pt modelId="{594A78A0-94FE-4877-B2BE-8B36BF87ECD8}">
      <dgm:prSet phldrT="[Text]"/>
      <dgm:spPr/>
      <dgm:t>
        <a:bodyPr/>
        <a:lstStyle/>
        <a:p>
          <a:r>
            <a:rPr lang="en-US" dirty="0" smtClean="0"/>
            <a:t>Market</a:t>
          </a:r>
          <a:endParaRPr lang="en-US" dirty="0"/>
        </a:p>
      </dgm:t>
    </dgm:pt>
    <dgm:pt modelId="{97334BF1-CDD9-4198-8A49-90FC60F8B196}" type="parTrans" cxnId="{4F68CFA9-9BE0-4C3D-97A0-9D656A609216}">
      <dgm:prSet/>
      <dgm:spPr/>
      <dgm:t>
        <a:bodyPr/>
        <a:lstStyle/>
        <a:p>
          <a:endParaRPr lang="en-US"/>
        </a:p>
      </dgm:t>
    </dgm:pt>
    <dgm:pt modelId="{F6637266-460C-4B42-ADE4-A9B9E08B7B3C}" type="sibTrans" cxnId="{4F68CFA9-9BE0-4C3D-97A0-9D656A609216}">
      <dgm:prSet/>
      <dgm:spPr/>
      <dgm:t>
        <a:bodyPr/>
        <a:lstStyle/>
        <a:p>
          <a:endParaRPr lang="en-US"/>
        </a:p>
      </dgm:t>
    </dgm:pt>
    <dgm:pt modelId="{619DB9B9-A282-4B10-AE84-348E1596FC7F}">
      <dgm:prSet phldrT="[Text]"/>
      <dgm:spPr/>
      <dgm:t>
        <a:bodyPr/>
        <a:lstStyle/>
        <a:p>
          <a:r>
            <a:rPr lang="en-US" dirty="0" smtClean="0"/>
            <a:t>Appreciation</a:t>
          </a:r>
          <a:endParaRPr lang="en-US" dirty="0"/>
        </a:p>
      </dgm:t>
    </dgm:pt>
    <dgm:pt modelId="{34589BA9-5E9D-4A40-B22E-D11058B28125}" type="parTrans" cxnId="{DB332126-D0A5-4382-9DE1-A781C7EDD210}">
      <dgm:prSet/>
      <dgm:spPr/>
      <dgm:t>
        <a:bodyPr/>
        <a:lstStyle/>
        <a:p>
          <a:endParaRPr lang="en-US"/>
        </a:p>
      </dgm:t>
    </dgm:pt>
    <dgm:pt modelId="{CF6AF033-7D48-4CB9-8306-344348BEEBA7}" type="sibTrans" cxnId="{DB332126-D0A5-4382-9DE1-A781C7EDD210}">
      <dgm:prSet/>
      <dgm:spPr/>
      <dgm:t>
        <a:bodyPr/>
        <a:lstStyle/>
        <a:p>
          <a:endParaRPr lang="en-US"/>
        </a:p>
      </dgm:t>
    </dgm:pt>
    <dgm:pt modelId="{57EB4070-CA83-45F1-A00C-02DD9BD207EE}">
      <dgm:prSet phldrT="[Text]"/>
      <dgm:spPr>
        <a:solidFill>
          <a:schemeClr val="accent2">
            <a:lumMod val="40000"/>
            <a:lumOff val="60000"/>
            <a:alpha val="90000"/>
          </a:schemeClr>
        </a:solidFill>
      </dgm:spPr>
      <dgm:t>
        <a:bodyPr/>
        <a:lstStyle/>
        <a:p>
          <a:r>
            <a:rPr lang="en-US" dirty="0" smtClean="0"/>
            <a:t>Depreciation</a:t>
          </a:r>
          <a:endParaRPr lang="en-US" dirty="0"/>
        </a:p>
      </dgm:t>
    </dgm:pt>
    <dgm:pt modelId="{796A6761-D7B3-457E-B373-4A91EF8B34C0}" type="parTrans" cxnId="{FB5F8AAF-DBD8-4FCB-9A7F-E3881B181704}">
      <dgm:prSet/>
      <dgm:spPr/>
      <dgm:t>
        <a:bodyPr/>
        <a:lstStyle/>
        <a:p>
          <a:endParaRPr lang="en-US"/>
        </a:p>
      </dgm:t>
    </dgm:pt>
    <dgm:pt modelId="{DB7FFB91-9F16-4AE8-BF72-EA289C138784}" type="sibTrans" cxnId="{FB5F8AAF-DBD8-4FCB-9A7F-E3881B181704}">
      <dgm:prSet/>
      <dgm:spPr/>
      <dgm:t>
        <a:bodyPr/>
        <a:lstStyle/>
        <a:p>
          <a:endParaRPr lang="en-US"/>
        </a:p>
      </dgm:t>
    </dgm:pt>
    <dgm:pt modelId="{2A539239-ED9D-48C6-BF1D-4DCD82BFA7D4}">
      <dgm:prSet phldrT="[Text]"/>
      <dgm:spPr/>
      <dgm:t>
        <a:bodyPr/>
        <a:lstStyle/>
        <a:p>
          <a:r>
            <a:rPr lang="en-US" dirty="0" smtClean="0"/>
            <a:t>Depreciation</a:t>
          </a:r>
          <a:endParaRPr lang="en-US" dirty="0"/>
        </a:p>
      </dgm:t>
    </dgm:pt>
    <dgm:pt modelId="{CD33BACD-88FA-47E0-8A99-75E14CBAB1A2}" type="parTrans" cxnId="{DE2F0740-C153-493D-A89B-CECAE8BB8AAF}">
      <dgm:prSet/>
      <dgm:spPr/>
      <dgm:t>
        <a:bodyPr/>
        <a:lstStyle/>
        <a:p>
          <a:endParaRPr lang="en-US"/>
        </a:p>
      </dgm:t>
    </dgm:pt>
    <dgm:pt modelId="{49B382DF-98FD-470E-84F5-A9B503608367}" type="sibTrans" cxnId="{DE2F0740-C153-493D-A89B-CECAE8BB8AAF}">
      <dgm:prSet/>
      <dgm:spPr/>
      <dgm:t>
        <a:bodyPr/>
        <a:lstStyle/>
        <a:p>
          <a:endParaRPr lang="en-US"/>
        </a:p>
      </dgm:t>
    </dgm:pt>
    <dgm:pt modelId="{B27798C1-C27E-4BE6-AE96-EB9DA278CB41}" type="pres">
      <dgm:prSet presAssocID="{9249F5AF-BE23-4C04-BEB9-EC52FB927875}" presName="Name0" presStyleCnt="0">
        <dgm:presLayoutVars>
          <dgm:chPref val="3"/>
          <dgm:dir/>
          <dgm:animLvl val="lvl"/>
          <dgm:resizeHandles/>
        </dgm:presLayoutVars>
      </dgm:prSet>
      <dgm:spPr/>
      <dgm:t>
        <a:bodyPr/>
        <a:lstStyle/>
        <a:p>
          <a:endParaRPr lang="en-US"/>
        </a:p>
      </dgm:t>
    </dgm:pt>
    <dgm:pt modelId="{04E152E0-40D9-4373-8FDE-2CF97B2BC6D0}" type="pres">
      <dgm:prSet presAssocID="{4EA5CCD1-3C45-41BE-840C-5A4F66FE86D7}" presName="horFlow" presStyleCnt="0"/>
      <dgm:spPr/>
    </dgm:pt>
    <dgm:pt modelId="{184D8055-EF42-4D86-B733-AFB8D489510B}" type="pres">
      <dgm:prSet presAssocID="{4EA5CCD1-3C45-41BE-840C-5A4F66FE86D7}" presName="bigChev" presStyleLbl="node1" presStyleIdx="0" presStyleCnt="4"/>
      <dgm:spPr/>
      <dgm:t>
        <a:bodyPr/>
        <a:lstStyle/>
        <a:p>
          <a:endParaRPr lang="en-US"/>
        </a:p>
      </dgm:t>
    </dgm:pt>
    <dgm:pt modelId="{568DBF0A-7702-4BC4-8C84-01436C6855CD}" type="pres">
      <dgm:prSet presAssocID="{AD781B5C-6A69-4282-97B3-7ABE6981E1FB}" presName="parTrans" presStyleCnt="0"/>
      <dgm:spPr/>
    </dgm:pt>
    <dgm:pt modelId="{0B9A211B-0928-450A-89C9-67B1FAC3D339}" type="pres">
      <dgm:prSet presAssocID="{4DC19503-5B90-43C4-9379-9235485E8C12}" presName="node" presStyleLbl="alignAccFollowNode1" presStyleIdx="0" presStyleCnt="12">
        <dgm:presLayoutVars>
          <dgm:bulletEnabled val="1"/>
        </dgm:presLayoutVars>
      </dgm:prSet>
      <dgm:spPr/>
      <dgm:t>
        <a:bodyPr/>
        <a:lstStyle/>
        <a:p>
          <a:endParaRPr lang="en-US"/>
        </a:p>
      </dgm:t>
    </dgm:pt>
    <dgm:pt modelId="{B409E832-993A-425A-9B56-5801926D0E69}" type="pres">
      <dgm:prSet presAssocID="{CB4302AC-1535-4A39-86C5-3F0349EAFF6A}" presName="sibTrans" presStyleCnt="0"/>
      <dgm:spPr/>
    </dgm:pt>
    <dgm:pt modelId="{570DA63C-FC2F-43C9-9A2D-98D59BF071FD}" type="pres">
      <dgm:prSet presAssocID="{75C4FC91-097B-463B-8F09-CF4046393152}" presName="node" presStyleLbl="alignAccFollowNode1" presStyleIdx="1" presStyleCnt="12">
        <dgm:presLayoutVars>
          <dgm:bulletEnabled val="1"/>
        </dgm:presLayoutVars>
      </dgm:prSet>
      <dgm:spPr/>
      <dgm:t>
        <a:bodyPr/>
        <a:lstStyle/>
        <a:p>
          <a:endParaRPr lang="en-US"/>
        </a:p>
      </dgm:t>
    </dgm:pt>
    <dgm:pt modelId="{57356ED7-5359-4F62-981E-CF1115EE924E}" type="pres">
      <dgm:prSet presAssocID="{748E12B1-32CF-4954-AA08-93F1A04A6DE9}" presName="sibTrans" presStyleCnt="0"/>
      <dgm:spPr/>
    </dgm:pt>
    <dgm:pt modelId="{E1018DB5-DCEF-460F-9DB5-1730234B3864}" type="pres">
      <dgm:prSet presAssocID="{6419779C-4293-4D9D-83D4-A093D3FC05D5}" presName="node" presStyleLbl="alignAccFollowNode1" presStyleIdx="2" presStyleCnt="12">
        <dgm:presLayoutVars>
          <dgm:bulletEnabled val="1"/>
        </dgm:presLayoutVars>
      </dgm:prSet>
      <dgm:spPr/>
      <dgm:t>
        <a:bodyPr/>
        <a:lstStyle/>
        <a:p>
          <a:endParaRPr lang="en-US"/>
        </a:p>
      </dgm:t>
    </dgm:pt>
    <dgm:pt modelId="{E9CC4BC0-3365-48AC-8AC3-FC8EE3C0597B}" type="pres">
      <dgm:prSet presAssocID="{4EA5CCD1-3C45-41BE-840C-5A4F66FE86D7}" presName="vSp" presStyleCnt="0"/>
      <dgm:spPr/>
    </dgm:pt>
    <dgm:pt modelId="{4E9462A2-869F-43C2-93D2-5A3F7A3BF217}" type="pres">
      <dgm:prSet presAssocID="{60F77BB3-8A6D-4C74-A0EC-499F1482DF2B}" presName="horFlow" presStyleCnt="0"/>
      <dgm:spPr/>
    </dgm:pt>
    <dgm:pt modelId="{7DBE9034-048C-4C1F-89D8-E8D4474E4B8D}" type="pres">
      <dgm:prSet presAssocID="{60F77BB3-8A6D-4C74-A0EC-499F1482DF2B}" presName="bigChev" presStyleLbl="node1" presStyleIdx="1" presStyleCnt="4"/>
      <dgm:spPr/>
      <dgm:t>
        <a:bodyPr/>
        <a:lstStyle/>
        <a:p>
          <a:endParaRPr lang="en-US"/>
        </a:p>
      </dgm:t>
    </dgm:pt>
    <dgm:pt modelId="{0ECEA77B-1180-46F6-8796-A8EBE514E7DA}" type="pres">
      <dgm:prSet presAssocID="{5F0FF6BC-897F-472F-A447-6F86245560B3}" presName="parTrans" presStyleCnt="0"/>
      <dgm:spPr/>
    </dgm:pt>
    <dgm:pt modelId="{467290D2-E059-48EB-A672-26430CD79A35}" type="pres">
      <dgm:prSet presAssocID="{250BE5AA-B7EC-4BEE-9123-B71A9B4275F5}" presName="node" presStyleLbl="alignAccFollowNode1" presStyleIdx="3" presStyleCnt="12">
        <dgm:presLayoutVars>
          <dgm:bulletEnabled val="1"/>
        </dgm:presLayoutVars>
      </dgm:prSet>
      <dgm:spPr/>
      <dgm:t>
        <a:bodyPr/>
        <a:lstStyle/>
        <a:p>
          <a:endParaRPr lang="en-US"/>
        </a:p>
      </dgm:t>
    </dgm:pt>
    <dgm:pt modelId="{61880971-E6AA-4BCF-B4D8-F40E9FF5AF82}" type="pres">
      <dgm:prSet presAssocID="{D68775B4-6990-45F5-B275-779B67738A7B}" presName="sibTrans" presStyleCnt="0"/>
      <dgm:spPr/>
    </dgm:pt>
    <dgm:pt modelId="{B1364175-B74A-40FD-83B5-62F8F21EEBB9}" type="pres">
      <dgm:prSet presAssocID="{0A314576-BB19-420F-80AF-EDFC7AF456CB}" presName="node" presStyleLbl="alignAccFollowNode1" presStyleIdx="4" presStyleCnt="12">
        <dgm:presLayoutVars>
          <dgm:bulletEnabled val="1"/>
        </dgm:presLayoutVars>
      </dgm:prSet>
      <dgm:spPr/>
      <dgm:t>
        <a:bodyPr/>
        <a:lstStyle/>
        <a:p>
          <a:endParaRPr lang="en-US"/>
        </a:p>
      </dgm:t>
    </dgm:pt>
    <dgm:pt modelId="{CA0AEB72-173C-4856-BA33-DA15FA9E4F03}" type="pres">
      <dgm:prSet presAssocID="{CD309093-C592-40FC-ABE6-AED5A8DA68DD}" presName="sibTrans" presStyleCnt="0"/>
      <dgm:spPr/>
    </dgm:pt>
    <dgm:pt modelId="{D2AEFB6F-BDA1-4881-80F1-DA32240F7471}" type="pres">
      <dgm:prSet presAssocID="{02F92D30-950E-4449-BBB6-251CEFD1BED6}" presName="node" presStyleLbl="alignAccFollowNode1" presStyleIdx="5" presStyleCnt="12">
        <dgm:presLayoutVars>
          <dgm:bulletEnabled val="1"/>
        </dgm:presLayoutVars>
      </dgm:prSet>
      <dgm:spPr/>
      <dgm:t>
        <a:bodyPr/>
        <a:lstStyle/>
        <a:p>
          <a:endParaRPr lang="en-US"/>
        </a:p>
      </dgm:t>
    </dgm:pt>
    <dgm:pt modelId="{7EC048D4-8519-4EB6-AC07-F4CA5A828ADA}" type="pres">
      <dgm:prSet presAssocID="{60F77BB3-8A6D-4C74-A0EC-499F1482DF2B}" presName="vSp" presStyleCnt="0"/>
      <dgm:spPr/>
    </dgm:pt>
    <dgm:pt modelId="{9330F466-623C-4D4A-AF0D-4DE898976589}" type="pres">
      <dgm:prSet presAssocID="{4A984A01-AFA7-4F59-AF1B-E2C37C56E91C}" presName="horFlow" presStyleCnt="0"/>
      <dgm:spPr/>
    </dgm:pt>
    <dgm:pt modelId="{02D572BC-8B85-4C38-9DA6-C99ED1E2683C}" type="pres">
      <dgm:prSet presAssocID="{4A984A01-AFA7-4F59-AF1B-E2C37C56E91C}" presName="bigChev" presStyleLbl="node1" presStyleIdx="2" presStyleCnt="4"/>
      <dgm:spPr/>
      <dgm:t>
        <a:bodyPr/>
        <a:lstStyle/>
        <a:p>
          <a:endParaRPr lang="en-US"/>
        </a:p>
      </dgm:t>
    </dgm:pt>
    <dgm:pt modelId="{94EEBD78-B9E6-4407-8F47-E77EA31B6036}" type="pres">
      <dgm:prSet presAssocID="{97334BF1-CDD9-4198-8A49-90FC60F8B196}" presName="parTrans" presStyleCnt="0"/>
      <dgm:spPr/>
    </dgm:pt>
    <dgm:pt modelId="{356BAB62-90FD-4868-868B-201297AA0937}" type="pres">
      <dgm:prSet presAssocID="{594A78A0-94FE-4877-B2BE-8B36BF87ECD8}" presName="node" presStyleLbl="alignAccFollowNode1" presStyleIdx="6" presStyleCnt="12">
        <dgm:presLayoutVars>
          <dgm:bulletEnabled val="1"/>
        </dgm:presLayoutVars>
      </dgm:prSet>
      <dgm:spPr/>
      <dgm:t>
        <a:bodyPr/>
        <a:lstStyle/>
        <a:p>
          <a:endParaRPr lang="en-US"/>
        </a:p>
      </dgm:t>
    </dgm:pt>
    <dgm:pt modelId="{D5FF7862-1C3E-4610-8ED9-BFFF3C417F3B}" type="pres">
      <dgm:prSet presAssocID="{F6637266-460C-4B42-ADE4-A9B9E08B7B3C}" presName="sibTrans" presStyleCnt="0"/>
      <dgm:spPr/>
    </dgm:pt>
    <dgm:pt modelId="{6DFE5BF3-6707-48BA-9433-89008C4425BA}" type="pres">
      <dgm:prSet presAssocID="{619DB9B9-A282-4B10-AE84-348E1596FC7F}" presName="node" presStyleLbl="alignAccFollowNode1" presStyleIdx="7" presStyleCnt="12">
        <dgm:presLayoutVars>
          <dgm:bulletEnabled val="1"/>
        </dgm:presLayoutVars>
      </dgm:prSet>
      <dgm:spPr/>
      <dgm:t>
        <a:bodyPr/>
        <a:lstStyle/>
        <a:p>
          <a:endParaRPr lang="en-US"/>
        </a:p>
      </dgm:t>
    </dgm:pt>
    <dgm:pt modelId="{260EA985-FBD3-4AE5-A14C-2B39229CAC42}" type="pres">
      <dgm:prSet presAssocID="{CF6AF033-7D48-4CB9-8306-344348BEEBA7}" presName="sibTrans" presStyleCnt="0"/>
      <dgm:spPr/>
    </dgm:pt>
    <dgm:pt modelId="{D3C0A3E6-B4FF-433E-BA49-EC1C60C2B381}" type="pres">
      <dgm:prSet presAssocID="{57EB4070-CA83-45F1-A00C-02DD9BD207EE}" presName="node" presStyleLbl="alignAccFollowNode1" presStyleIdx="8" presStyleCnt="12">
        <dgm:presLayoutVars>
          <dgm:bulletEnabled val="1"/>
        </dgm:presLayoutVars>
      </dgm:prSet>
      <dgm:spPr/>
      <dgm:t>
        <a:bodyPr/>
        <a:lstStyle/>
        <a:p>
          <a:endParaRPr lang="en-US"/>
        </a:p>
      </dgm:t>
    </dgm:pt>
    <dgm:pt modelId="{DAA990CD-11F7-4A16-A1C0-D588261F984E}" type="pres">
      <dgm:prSet presAssocID="{4A984A01-AFA7-4F59-AF1B-E2C37C56E91C}" presName="vSp" presStyleCnt="0"/>
      <dgm:spPr/>
    </dgm:pt>
    <dgm:pt modelId="{88DAB1D3-167D-4E3B-ADEB-4923BB8D4B2B}" type="pres">
      <dgm:prSet presAssocID="{FDC52EFC-B137-403A-8E1D-AA613B6FB2BA}" presName="horFlow" presStyleCnt="0"/>
      <dgm:spPr/>
    </dgm:pt>
    <dgm:pt modelId="{B5F3D15C-191C-4FD5-80F3-F450AA251516}" type="pres">
      <dgm:prSet presAssocID="{FDC52EFC-B137-403A-8E1D-AA613B6FB2BA}" presName="bigChev" presStyleLbl="node1" presStyleIdx="3" presStyleCnt="4"/>
      <dgm:spPr/>
      <dgm:t>
        <a:bodyPr/>
        <a:lstStyle/>
        <a:p>
          <a:endParaRPr lang="en-US"/>
        </a:p>
      </dgm:t>
    </dgm:pt>
    <dgm:pt modelId="{4D3D3624-9E9A-4350-B598-410D1927D6B4}" type="pres">
      <dgm:prSet presAssocID="{F476D2D1-4D1F-4945-8630-CD5B769DE825}" presName="parTrans" presStyleCnt="0"/>
      <dgm:spPr/>
    </dgm:pt>
    <dgm:pt modelId="{0771B8F9-B642-4C90-915A-E01B7A2C7484}" type="pres">
      <dgm:prSet presAssocID="{80007100-2B09-462F-B94D-D4661DA8DD59}" presName="node" presStyleLbl="alignAccFollowNode1" presStyleIdx="9" presStyleCnt="12">
        <dgm:presLayoutVars>
          <dgm:bulletEnabled val="1"/>
        </dgm:presLayoutVars>
      </dgm:prSet>
      <dgm:spPr/>
      <dgm:t>
        <a:bodyPr/>
        <a:lstStyle/>
        <a:p>
          <a:endParaRPr lang="en-US"/>
        </a:p>
      </dgm:t>
    </dgm:pt>
    <dgm:pt modelId="{75965EA2-6163-4E39-B336-50CEFA3F10AD}" type="pres">
      <dgm:prSet presAssocID="{9CB49091-0D7A-43E7-A207-FD75CC4FD71D}" presName="sibTrans" presStyleCnt="0"/>
      <dgm:spPr/>
    </dgm:pt>
    <dgm:pt modelId="{567F8A7A-30DA-494F-BBA1-7B601121BFE6}" type="pres">
      <dgm:prSet presAssocID="{5005579A-AF83-4CD9-AC0D-CAA385D97AE6}" presName="node" presStyleLbl="alignAccFollowNode1" presStyleIdx="10" presStyleCnt="12">
        <dgm:presLayoutVars>
          <dgm:bulletEnabled val="1"/>
        </dgm:presLayoutVars>
      </dgm:prSet>
      <dgm:spPr/>
      <dgm:t>
        <a:bodyPr/>
        <a:lstStyle/>
        <a:p>
          <a:endParaRPr lang="en-US"/>
        </a:p>
      </dgm:t>
    </dgm:pt>
    <dgm:pt modelId="{FC2F43B3-F2FC-4C03-9279-C42512D3640D}" type="pres">
      <dgm:prSet presAssocID="{3719C5F5-3CE4-47F9-A286-773136BB5674}" presName="sibTrans" presStyleCnt="0"/>
      <dgm:spPr/>
    </dgm:pt>
    <dgm:pt modelId="{FE4213A9-C3EA-4DD1-BCEE-9CA1DE9DD501}" type="pres">
      <dgm:prSet presAssocID="{2A539239-ED9D-48C6-BF1D-4DCD82BFA7D4}" presName="node" presStyleLbl="alignAccFollowNode1" presStyleIdx="11" presStyleCnt="12">
        <dgm:presLayoutVars>
          <dgm:bulletEnabled val="1"/>
        </dgm:presLayoutVars>
      </dgm:prSet>
      <dgm:spPr/>
      <dgm:t>
        <a:bodyPr/>
        <a:lstStyle/>
        <a:p>
          <a:endParaRPr lang="en-US"/>
        </a:p>
      </dgm:t>
    </dgm:pt>
  </dgm:ptLst>
  <dgm:cxnLst>
    <dgm:cxn modelId="{395942C0-6945-4258-A4D5-CAB17BDDE155}" type="presOf" srcId="{80007100-2B09-462F-B94D-D4661DA8DD59}" destId="{0771B8F9-B642-4C90-915A-E01B7A2C7484}" srcOrd="0" destOrd="0" presId="urn:microsoft.com/office/officeart/2005/8/layout/lProcess3"/>
    <dgm:cxn modelId="{A2629C96-0FBF-4469-A775-9BBFAC428594}" srcId="{9249F5AF-BE23-4C04-BEB9-EC52FB927875}" destId="{4EA5CCD1-3C45-41BE-840C-5A4F66FE86D7}" srcOrd="0" destOrd="0" parTransId="{39E57E8A-CE6C-4E7B-87AF-5F2EA8945606}" sibTransId="{93F112DA-5806-4911-92CA-73589EA53AE6}"/>
    <dgm:cxn modelId="{DF64B975-F023-4297-9C6A-56CA8F3A68C2}" srcId="{60F77BB3-8A6D-4C74-A0EC-499F1482DF2B}" destId="{250BE5AA-B7EC-4BEE-9123-B71A9B4275F5}" srcOrd="0" destOrd="0" parTransId="{5F0FF6BC-897F-472F-A447-6F86245560B3}" sibTransId="{D68775B4-6990-45F5-B275-779B67738A7B}"/>
    <dgm:cxn modelId="{FB5F8AAF-DBD8-4FCB-9A7F-E3881B181704}" srcId="{4A984A01-AFA7-4F59-AF1B-E2C37C56E91C}" destId="{57EB4070-CA83-45F1-A00C-02DD9BD207EE}" srcOrd="2" destOrd="0" parTransId="{796A6761-D7B3-457E-B373-4A91EF8B34C0}" sibTransId="{DB7FFB91-9F16-4AE8-BF72-EA289C138784}"/>
    <dgm:cxn modelId="{A565EA1A-92F5-4495-B264-9D4794F85FC2}" type="presOf" srcId="{4EA5CCD1-3C45-41BE-840C-5A4F66FE86D7}" destId="{184D8055-EF42-4D86-B733-AFB8D489510B}" srcOrd="0" destOrd="0" presId="urn:microsoft.com/office/officeart/2005/8/layout/lProcess3"/>
    <dgm:cxn modelId="{919441DB-B94F-4966-A228-5E302A6FB11E}" type="presOf" srcId="{4DC19503-5B90-43C4-9379-9235485E8C12}" destId="{0B9A211B-0928-450A-89C9-67B1FAC3D339}" srcOrd="0" destOrd="0" presId="urn:microsoft.com/office/officeart/2005/8/layout/lProcess3"/>
    <dgm:cxn modelId="{197F3441-51AA-4479-B7E9-6701E0159F6F}" srcId="{FDC52EFC-B137-403A-8E1D-AA613B6FB2BA}" destId="{5005579A-AF83-4CD9-AC0D-CAA385D97AE6}" srcOrd="1" destOrd="0" parTransId="{A9FF60D9-34E1-4568-9C6C-41090BB8A97A}" sibTransId="{3719C5F5-3CE4-47F9-A286-773136BB5674}"/>
    <dgm:cxn modelId="{85D6FF95-F16D-4DD3-834D-DB8429A924C2}" type="presOf" srcId="{2A539239-ED9D-48C6-BF1D-4DCD82BFA7D4}" destId="{FE4213A9-C3EA-4DD1-BCEE-9CA1DE9DD501}" srcOrd="0" destOrd="0" presId="urn:microsoft.com/office/officeart/2005/8/layout/lProcess3"/>
    <dgm:cxn modelId="{54E366E7-99C2-45EC-8905-EFC03DFCE907}" srcId="{FDC52EFC-B137-403A-8E1D-AA613B6FB2BA}" destId="{80007100-2B09-462F-B94D-D4661DA8DD59}" srcOrd="0" destOrd="0" parTransId="{F476D2D1-4D1F-4945-8630-CD5B769DE825}" sibTransId="{9CB49091-0D7A-43E7-A207-FD75CC4FD71D}"/>
    <dgm:cxn modelId="{96BB72C5-2D21-4890-B33C-3AEAEE00E8F3}" type="presOf" srcId="{57EB4070-CA83-45F1-A00C-02DD9BD207EE}" destId="{D3C0A3E6-B4FF-433E-BA49-EC1C60C2B381}" srcOrd="0" destOrd="0" presId="urn:microsoft.com/office/officeart/2005/8/layout/lProcess3"/>
    <dgm:cxn modelId="{F6EC3A5B-F8EF-4310-908B-FBA5185DD7FA}" srcId="{4EA5CCD1-3C45-41BE-840C-5A4F66FE86D7}" destId="{6419779C-4293-4D9D-83D4-A093D3FC05D5}" srcOrd="2" destOrd="0" parTransId="{13B55706-23B4-41CF-A84A-3F53E81F6F7F}" sibTransId="{06A97269-7F82-4261-9B03-5FFEDAA31472}"/>
    <dgm:cxn modelId="{79367C54-8FF9-4930-BEEC-D731853507E3}" type="presOf" srcId="{4A984A01-AFA7-4F59-AF1B-E2C37C56E91C}" destId="{02D572BC-8B85-4C38-9DA6-C99ED1E2683C}" srcOrd="0" destOrd="0" presId="urn:microsoft.com/office/officeart/2005/8/layout/lProcess3"/>
    <dgm:cxn modelId="{08F73FA3-EF7E-4547-8F34-AFDF7F3AC69D}" type="presOf" srcId="{619DB9B9-A282-4B10-AE84-348E1596FC7F}" destId="{6DFE5BF3-6707-48BA-9433-89008C4425BA}" srcOrd="0" destOrd="0" presId="urn:microsoft.com/office/officeart/2005/8/layout/lProcess3"/>
    <dgm:cxn modelId="{9D8C2804-1E80-4CB5-BC63-5C583EAB1C20}" type="presOf" srcId="{250BE5AA-B7EC-4BEE-9123-B71A9B4275F5}" destId="{467290D2-E059-48EB-A672-26430CD79A35}" srcOrd="0" destOrd="0" presId="urn:microsoft.com/office/officeart/2005/8/layout/lProcess3"/>
    <dgm:cxn modelId="{67C0DF98-20A3-407B-BEE7-19E93B4C2162}" type="presOf" srcId="{0A314576-BB19-420F-80AF-EDFC7AF456CB}" destId="{B1364175-B74A-40FD-83B5-62F8F21EEBB9}" srcOrd="0" destOrd="0" presId="urn:microsoft.com/office/officeart/2005/8/layout/lProcess3"/>
    <dgm:cxn modelId="{DE2F0740-C153-493D-A89B-CECAE8BB8AAF}" srcId="{FDC52EFC-B137-403A-8E1D-AA613B6FB2BA}" destId="{2A539239-ED9D-48C6-BF1D-4DCD82BFA7D4}" srcOrd="2" destOrd="0" parTransId="{CD33BACD-88FA-47E0-8A99-75E14CBAB1A2}" sibTransId="{49B382DF-98FD-470E-84F5-A9B503608367}"/>
    <dgm:cxn modelId="{994F1ED6-E2CD-4819-9DE9-78047FF63431}" type="presOf" srcId="{FDC52EFC-B137-403A-8E1D-AA613B6FB2BA}" destId="{B5F3D15C-191C-4FD5-80F3-F450AA251516}" srcOrd="0" destOrd="0" presId="urn:microsoft.com/office/officeart/2005/8/layout/lProcess3"/>
    <dgm:cxn modelId="{D804A091-0F77-46E6-A91F-01851C607EBF}" srcId="{9249F5AF-BE23-4C04-BEB9-EC52FB927875}" destId="{4A984A01-AFA7-4F59-AF1B-E2C37C56E91C}" srcOrd="2" destOrd="0" parTransId="{A0E2E0FB-98DE-466B-AF8B-38CADF87AA85}" sibTransId="{B5E14DEC-83AD-499E-A5C0-3D00BFBCACA3}"/>
    <dgm:cxn modelId="{DDA0CB5E-31B5-4E68-91D2-7D24AD825DD1}" srcId="{60F77BB3-8A6D-4C74-A0EC-499F1482DF2B}" destId="{0A314576-BB19-420F-80AF-EDFC7AF456CB}" srcOrd="1" destOrd="0" parTransId="{DAAC37CA-457E-40BE-98B6-47A4A6B6B167}" sibTransId="{CD309093-C592-40FC-ABE6-AED5A8DA68DD}"/>
    <dgm:cxn modelId="{DB332126-D0A5-4382-9DE1-A781C7EDD210}" srcId="{4A984A01-AFA7-4F59-AF1B-E2C37C56E91C}" destId="{619DB9B9-A282-4B10-AE84-348E1596FC7F}" srcOrd="1" destOrd="0" parTransId="{34589BA9-5E9D-4A40-B22E-D11058B28125}" sibTransId="{CF6AF033-7D48-4CB9-8306-344348BEEBA7}"/>
    <dgm:cxn modelId="{8180567B-B234-4C88-92C5-663E3795037E}" srcId="{4EA5CCD1-3C45-41BE-840C-5A4F66FE86D7}" destId="{75C4FC91-097B-463B-8F09-CF4046393152}" srcOrd="1" destOrd="0" parTransId="{71B23648-1A8C-425A-9E91-FEDF6C6BC32A}" sibTransId="{748E12B1-32CF-4954-AA08-93F1A04A6DE9}"/>
    <dgm:cxn modelId="{4F68CFA9-9BE0-4C3D-97A0-9D656A609216}" srcId="{4A984A01-AFA7-4F59-AF1B-E2C37C56E91C}" destId="{594A78A0-94FE-4877-B2BE-8B36BF87ECD8}" srcOrd="0" destOrd="0" parTransId="{97334BF1-CDD9-4198-8A49-90FC60F8B196}" sibTransId="{F6637266-460C-4B42-ADE4-A9B9E08B7B3C}"/>
    <dgm:cxn modelId="{818811A0-B0A7-4F58-A281-2059D49AC6F0}" srcId="{9249F5AF-BE23-4C04-BEB9-EC52FB927875}" destId="{60F77BB3-8A6D-4C74-A0EC-499F1482DF2B}" srcOrd="1" destOrd="0" parTransId="{C308E4B9-A138-4EBC-9903-7F79334F8B88}" sibTransId="{4D0D183C-1E09-4FAE-914C-4D5F583EB764}"/>
    <dgm:cxn modelId="{F5A3CF14-1D60-4D8C-9902-B5CF143E2DC3}" type="presOf" srcId="{6419779C-4293-4D9D-83D4-A093D3FC05D5}" destId="{E1018DB5-DCEF-460F-9DB5-1730234B3864}" srcOrd="0" destOrd="0" presId="urn:microsoft.com/office/officeart/2005/8/layout/lProcess3"/>
    <dgm:cxn modelId="{B1A59D4D-D83B-453E-9F29-DFC47DE95754}" type="presOf" srcId="{02F92D30-950E-4449-BBB6-251CEFD1BED6}" destId="{D2AEFB6F-BDA1-4881-80F1-DA32240F7471}" srcOrd="0" destOrd="0" presId="urn:microsoft.com/office/officeart/2005/8/layout/lProcess3"/>
    <dgm:cxn modelId="{725001BE-AF54-42D2-BD64-935E367C7220}" srcId="{9249F5AF-BE23-4C04-BEB9-EC52FB927875}" destId="{FDC52EFC-B137-403A-8E1D-AA613B6FB2BA}" srcOrd="3" destOrd="0" parTransId="{AF69662B-2104-4E2F-963E-8FF536234E7E}" sibTransId="{2A720B61-1A2B-411B-851C-27AC9EF365DD}"/>
    <dgm:cxn modelId="{D310C2A0-9029-412E-B66E-812C07FDE1CB}" type="presOf" srcId="{9249F5AF-BE23-4C04-BEB9-EC52FB927875}" destId="{B27798C1-C27E-4BE6-AE96-EB9DA278CB41}" srcOrd="0" destOrd="0" presId="urn:microsoft.com/office/officeart/2005/8/layout/lProcess3"/>
    <dgm:cxn modelId="{00701B36-3F79-46A8-91D5-D3B1D14F11A5}" type="presOf" srcId="{594A78A0-94FE-4877-B2BE-8B36BF87ECD8}" destId="{356BAB62-90FD-4868-868B-201297AA0937}" srcOrd="0" destOrd="0" presId="urn:microsoft.com/office/officeart/2005/8/layout/lProcess3"/>
    <dgm:cxn modelId="{F509A8FF-0AF2-4825-8610-CD69E779004E}" type="presOf" srcId="{60F77BB3-8A6D-4C74-A0EC-499F1482DF2B}" destId="{7DBE9034-048C-4C1F-89D8-E8D4474E4B8D}" srcOrd="0" destOrd="0" presId="urn:microsoft.com/office/officeart/2005/8/layout/lProcess3"/>
    <dgm:cxn modelId="{B9D95BF8-DBD1-4ABE-9FBE-1E36068603B5}" type="presOf" srcId="{75C4FC91-097B-463B-8F09-CF4046393152}" destId="{570DA63C-FC2F-43C9-9A2D-98D59BF071FD}" srcOrd="0" destOrd="0" presId="urn:microsoft.com/office/officeart/2005/8/layout/lProcess3"/>
    <dgm:cxn modelId="{06FE7755-E130-4E1A-8A2B-87EEBBC6DED1}" srcId="{4EA5CCD1-3C45-41BE-840C-5A4F66FE86D7}" destId="{4DC19503-5B90-43C4-9379-9235485E8C12}" srcOrd="0" destOrd="0" parTransId="{AD781B5C-6A69-4282-97B3-7ABE6981E1FB}" sibTransId="{CB4302AC-1535-4A39-86C5-3F0349EAFF6A}"/>
    <dgm:cxn modelId="{7C407EFF-A895-4873-B492-58D9B113580A}" srcId="{60F77BB3-8A6D-4C74-A0EC-499F1482DF2B}" destId="{02F92D30-950E-4449-BBB6-251CEFD1BED6}" srcOrd="2" destOrd="0" parTransId="{5B45F3B9-AA1A-4CB2-AFA9-8A7AAA6E4AF1}" sibTransId="{5F0E0CF5-DD56-405B-AB09-5C43EF7293ED}"/>
    <dgm:cxn modelId="{DF9472B3-1A4A-40C8-B310-0DF5DF81DE05}" type="presOf" srcId="{5005579A-AF83-4CD9-AC0D-CAA385D97AE6}" destId="{567F8A7A-30DA-494F-BBA1-7B601121BFE6}" srcOrd="0" destOrd="0" presId="urn:microsoft.com/office/officeart/2005/8/layout/lProcess3"/>
    <dgm:cxn modelId="{28680E9A-4998-4652-8718-89A9439897B1}" type="presParOf" srcId="{B27798C1-C27E-4BE6-AE96-EB9DA278CB41}" destId="{04E152E0-40D9-4373-8FDE-2CF97B2BC6D0}" srcOrd="0" destOrd="0" presId="urn:microsoft.com/office/officeart/2005/8/layout/lProcess3"/>
    <dgm:cxn modelId="{B3B1D131-2F4E-4F33-BA8E-162470F2E8DE}" type="presParOf" srcId="{04E152E0-40D9-4373-8FDE-2CF97B2BC6D0}" destId="{184D8055-EF42-4D86-B733-AFB8D489510B}" srcOrd="0" destOrd="0" presId="urn:microsoft.com/office/officeart/2005/8/layout/lProcess3"/>
    <dgm:cxn modelId="{844FD0EE-6BA2-4383-9597-D3CFF3893E75}" type="presParOf" srcId="{04E152E0-40D9-4373-8FDE-2CF97B2BC6D0}" destId="{568DBF0A-7702-4BC4-8C84-01436C6855CD}" srcOrd="1" destOrd="0" presId="urn:microsoft.com/office/officeart/2005/8/layout/lProcess3"/>
    <dgm:cxn modelId="{263088F2-CD0D-475C-87E4-D222075E4E70}" type="presParOf" srcId="{04E152E0-40D9-4373-8FDE-2CF97B2BC6D0}" destId="{0B9A211B-0928-450A-89C9-67B1FAC3D339}" srcOrd="2" destOrd="0" presId="urn:microsoft.com/office/officeart/2005/8/layout/lProcess3"/>
    <dgm:cxn modelId="{E5753D0F-CD4C-41BF-8074-5F5054CDCEBC}" type="presParOf" srcId="{04E152E0-40D9-4373-8FDE-2CF97B2BC6D0}" destId="{B409E832-993A-425A-9B56-5801926D0E69}" srcOrd="3" destOrd="0" presId="urn:microsoft.com/office/officeart/2005/8/layout/lProcess3"/>
    <dgm:cxn modelId="{9D4BDE9E-03CE-4F45-BF54-8E454409566E}" type="presParOf" srcId="{04E152E0-40D9-4373-8FDE-2CF97B2BC6D0}" destId="{570DA63C-FC2F-43C9-9A2D-98D59BF071FD}" srcOrd="4" destOrd="0" presId="urn:microsoft.com/office/officeart/2005/8/layout/lProcess3"/>
    <dgm:cxn modelId="{B675F372-2D30-4B86-841A-10755DAAC5F4}" type="presParOf" srcId="{04E152E0-40D9-4373-8FDE-2CF97B2BC6D0}" destId="{57356ED7-5359-4F62-981E-CF1115EE924E}" srcOrd="5" destOrd="0" presId="urn:microsoft.com/office/officeart/2005/8/layout/lProcess3"/>
    <dgm:cxn modelId="{75A89A08-FB6A-4A1E-9709-B633169536F5}" type="presParOf" srcId="{04E152E0-40D9-4373-8FDE-2CF97B2BC6D0}" destId="{E1018DB5-DCEF-460F-9DB5-1730234B3864}" srcOrd="6" destOrd="0" presId="urn:microsoft.com/office/officeart/2005/8/layout/lProcess3"/>
    <dgm:cxn modelId="{50B11F7E-4C95-4C0E-9117-ADDED26AFDDF}" type="presParOf" srcId="{B27798C1-C27E-4BE6-AE96-EB9DA278CB41}" destId="{E9CC4BC0-3365-48AC-8AC3-FC8EE3C0597B}" srcOrd="1" destOrd="0" presId="urn:microsoft.com/office/officeart/2005/8/layout/lProcess3"/>
    <dgm:cxn modelId="{97F3ADA9-DCEE-4696-BAD3-5F5984FF1865}" type="presParOf" srcId="{B27798C1-C27E-4BE6-AE96-EB9DA278CB41}" destId="{4E9462A2-869F-43C2-93D2-5A3F7A3BF217}" srcOrd="2" destOrd="0" presId="urn:microsoft.com/office/officeart/2005/8/layout/lProcess3"/>
    <dgm:cxn modelId="{D8227AA6-D07C-4F8E-BC3A-02A6591E463F}" type="presParOf" srcId="{4E9462A2-869F-43C2-93D2-5A3F7A3BF217}" destId="{7DBE9034-048C-4C1F-89D8-E8D4474E4B8D}" srcOrd="0" destOrd="0" presId="urn:microsoft.com/office/officeart/2005/8/layout/lProcess3"/>
    <dgm:cxn modelId="{FB6E613A-51CA-431C-956C-B37B78986894}" type="presParOf" srcId="{4E9462A2-869F-43C2-93D2-5A3F7A3BF217}" destId="{0ECEA77B-1180-46F6-8796-A8EBE514E7DA}" srcOrd="1" destOrd="0" presId="urn:microsoft.com/office/officeart/2005/8/layout/lProcess3"/>
    <dgm:cxn modelId="{E674820A-5150-47E3-BF20-32C12BF1243D}" type="presParOf" srcId="{4E9462A2-869F-43C2-93D2-5A3F7A3BF217}" destId="{467290D2-E059-48EB-A672-26430CD79A35}" srcOrd="2" destOrd="0" presId="urn:microsoft.com/office/officeart/2005/8/layout/lProcess3"/>
    <dgm:cxn modelId="{24CD7E51-1E07-447E-B47C-9B123DC72C38}" type="presParOf" srcId="{4E9462A2-869F-43C2-93D2-5A3F7A3BF217}" destId="{61880971-E6AA-4BCF-B4D8-F40E9FF5AF82}" srcOrd="3" destOrd="0" presId="urn:microsoft.com/office/officeart/2005/8/layout/lProcess3"/>
    <dgm:cxn modelId="{245D7F2C-5FCF-48F0-AFD7-AAF310EE7EA1}" type="presParOf" srcId="{4E9462A2-869F-43C2-93D2-5A3F7A3BF217}" destId="{B1364175-B74A-40FD-83B5-62F8F21EEBB9}" srcOrd="4" destOrd="0" presId="urn:microsoft.com/office/officeart/2005/8/layout/lProcess3"/>
    <dgm:cxn modelId="{73C35C7A-3D23-4DBB-A7F7-44665B86A709}" type="presParOf" srcId="{4E9462A2-869F-43C2-93D2-5A3F7A3BF217}" destId="{CA0AEB72-173C-4856-BA33-DA15FA9E4F03}" srcOrd="5" destOrd="0" presId="urn:microsoft.com/office/officeart/2005/8/layout/lProcess3"/>
    <dgm:cxn modelId="{79550346-6BB3-48AE-8D8A-1051E5B46DED}" type="presParOf" srcId="{4E9462A2-869F-43C2-93D2-5A3F7A3BF217}" destId="{D2AEFB6F-BDA1-4881-80F1-DA32240F7471}" srcOrd="6" destOrd="0" presId="urn:microsoft.com/office/officeart/2005/8/layout/lProcess3"/>
    <dgm:cxn modelId="{0005D942-A5DC-4F7D-B2BE-6D0161BF9D51}" type="presParOf" srcId="{B27798C1-C27E-4BE6-AE96-EB9DA278CB41}" destId="{7EC048D4-8519-4EB6-AC07-F4CA5A828ADA}" srcOrd="3" destOrd="0" presId="urn:microsoft.com/office/officeart/2005/8/layout/lProcess3"/>
    <dgm:cxn modelId="{8908C867-FC99-4617-ABC1-34B3332E106B}" type="presParOf" srcId="{B27798C1-C27E-4BE6-AE96-EB9DA278CB41}" destId="{9330F466-623C-4D4A-AF0D-4DE898976589}" srcOrd="4" destOrd="0" presId="urn:microsoft.com/office/officeart/2005/8/layout/lProcess3"/>
    <dgm:cxn modelId="{E9E9CF20-8596-4892-8FB7-8EA9C8A9F694}" type="presParOf" srcId="{9330F466-623C-4D4A-AF0D-4DE898976589}" destId="{02D572BC-8B85-4C38-9DA6-C99ED1E2683C}" srcOrd="0" destOrd="0" presId="urn:microsoft.com/office/officeart/2005/8/layout/lProcess3"/>
    <dgm:cxn modelId="{85CC17AD-3335-47AF-9C56-17FC100217BE}" type="presParOf" srcId="{9330F466-623C-4D4A-AF0D-4DE898976589}" destId="{94EEBD78-B9E6-4407-8F47-E77EA31B6036}" srcOrd="1" destOrd="0" presId="urn:microsoft.com/office/officeart/2005/8/layout/lProcess3"/>
    <dgm:cxn modelId="{AD1B0FD2-AB34-465D-8F6E-F36788EAF01A}" type="presParOf" srcId="{9330F466-623C-4D4A-AF0D-4DE898976589}" destId="{356BAB62-90FD-4868-868B-201297AA0937}" srcOrd="2" destOrd="0" presId="urn:microsoft.com/office/officeart/2005/8/layout/lProcess3"/>
    <dgm:cxn modelId="{20DDF171-0F50-4A01-B2FC-AA84FFCD626A}" type="presParOf" srcId="{9330F466-623C-4D4A-AF0D-4DE898976589}" destId="{D5FF7862-1C3E-4610-8ED9-BFFF3C417F3B}" srcOrd="3" destOrd="0" presId="urn:microsoft.com/office/officeart/2005/8/layout/lProcess3"/>
    <dgm:cxn modelId="{8392ACDD-1520-440E-AF41-8EAB8858EC90}" type="presParOf" srcId="{9330F466-623C-4D4A-AF0D-4DE898976589}" destId="{6DFE5BF3-6707-48BA-9433-89008C4425BA}" srcOrd="4" destOrd="0" presId="urn:microsoft.com/office/officeart/2005/8/layout/lProcess3"/>
    <dgm:cxn modelId="{9FDBA191-263E-4C36-9E49-A13CC414A374}" type="presParOf" srcId="{9330F466-623C-4D4A-AF0D-4DE898976589}" destId="{260EA985-FBD3-4AE5-A14C-2B39229CAC42}" srcOrd="5" destOrd="0" presId="urn:microsoft.com/office/officeart/2005/8/layout/lProcess3"/>
    <dgm:cxn modelId="{22E8E5AD-017E-4B19-8988-37929C2EF11B}" type="presParOf" srcId="{9330F466-623C-4D4A-AF0D-4DE898976589}" destId="{D3C0A3E6-B4FF-433E-BA49-EC1C60C2B381}" srcOrd="6" destOrd="0" presId="urn:microsoft.com/office/officeart/2005/8/layout/lProcess3"/>
    <dgm:cxn modelId="{67114C95-CAEF-4F00-A229-92ED905E990C}" type="presParOf" srcId="{B27798C1-C27E-4BE6-AE96-EB9DA278CB41}" destId="{DAA990CD-11F7-4A16-A1C0-D588261F984E}" srcOrd="5" destOrd="0" presId="urn:microsoft.com/office/officeart/2005/8/layout/lProcess3"/>
    <dgm:cxn modelId="{1730E416-8CA7-407D-B146-467DBCDCBA45}" type="presParOf" srcId="{B27798C1-C27E-4BE6-AE96-EB9DA278CB41}" destId="{88DAB1D3-167D-4E3B-ADEB-4923BB8D4B2B}" srcOrd="6" destOrd="0" presId="urn:microsoft.com/office/officeart/2005/8/layout/lProcess3"/>
    <dgm:cxn modelId="{09096A22-1838-4A50-B81C-5C747844FDDE}" type="presParOf" srcId="{88DAB1D3-167D-4E3B-ADEB-4923BB8D4B2B}" destId="{B5F3D15C-191C-4FD5-80F3-F450AA251516}" srcOrd="0" destOrd="0" presId="urn:microsoft.com/office/officeart/2005/8/layout/lProcess3"/>
    <dgm:cxn modelId="{2A9587C9-DC1C-41F0-A914-16610EB1DF9E}" type="presParOf" srcId="{88DAB1D3-167D-4E3B-ADEB-4923BB8D4B2B}" destId="{4D3D3624-9E9A-4350-B598-410D1927D6B4}" srcOrd="1" destOrd="0" presId="urn:microsoft.com/office/officeart/2005/8/layout/lProcess3"/>
    <dgm:cxn modelId="{1430760F-B368-472D-A8D8-6B3A2FF1EAB5}" type="presParOf" srcId="{88DAB1D3-167D-4E3B-ADEB-4923BB8D4B2B}" destId="{0771B8F9-B642-4C90-915A-E01B7A2C7484}" srcOrd="2" destOrd="0" presId="urn:microsoft.com/office/officeart/2005/8/layout/lProcess3"/>
    <dgm:cxn modelId="{3B3C9FB6-ACAE-49E0-BBB9-B10DE4DDDC40}" type="presParOf" srcId="{88DAB1D3-167D-4E3B-ADEB-4923BB8D4B2B}" destId="{75965EA2-6163-4E39-B336-50CEFA3F10AD}" srcOrd="3" destOrd="0" presId="urn:microsoft.com/office/officeart/2005/8/layout/lProcess3"/>
    <dgm:cxn modelId="{591E8CB7-C70C-4617-BA48-3C8598A9EA03}" type="presParOf" srcId="{88DAB1D3-167D-4E3B-ADEB-4923BB8D4B2B}" destId="{567F8A7A-30DA-494F-BBA1-7B601121BFE6}" srcOrd="4" destOrd="0" presId="urn:microsoft.com/office/officeart/2005/8/layout/lProcess3"/>
    <dgm:cxn modelId="{C28209A2-9729-4E02-9DB3-5CFC6ABDBFA3}" type="presParOf" srcId="{88DAB1D3-167D-4E3B-ADEB-4923BB8D4B2B}" destId="{FC2F43B3-F2FC-4C03-9279-C42512D3640D}" srcOrd="5" destOrd="0" presId="urn:microsoft.com/office/officeart/2005/8/layout/lProcess3"/>
    <dgm:cxn modelId="{AA6D92F6-E093-43C5-A36F-7C689742C5EB}" type="presParOf" srcId="{88DAB1D3-167D-4E3B-ADEB-4923BB8D4B2B}" destId="{FE4213A9-C3EA-4DD1-BCEE-9CA1DE9DD501}"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1_2" csCatId="accent1" phldr="1"/>
      <dgm:spPr/>
      <dgm:t>
        <a:bodyPr/>
        <a:lstStyle/>
        <a:p>
          <a:endParaRPr lang="en-US"/>
        </a:p>
      </dgm:t>
    </dgm:pt>
    <dgm:pt modelId="{E39DB738-8E9C-41C1-8950-4FDA48B53D0E}">
      <dgm:prSet phldrT="[Text]"/>
      <dgm:spPr/>
      <dgm:t>
        <a:bodyPr/>
        <a:lstStyle/>
        <a:p>
          <a:r>
            <a:rPr lang="hi-IN"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en-US" dirty="0" smtClean="0"/>
            <a:t>3 RMB</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8D7201-1240-438C-A803-5C43EA1863F5}" type="doc">
      <dgm:prSet loTypeId="urn:microsoft.com/office/officeart/2005/8/layout/default" loCatId="list" qsTypeId="urn:microsoft.com/office/officeart/2005/8/quickstyle/3d4" qsCatId="3D" csTypeId="urn:microsoft.com/office/officeart/2005/8/colors/colorful1" csCatId="colorful" phldr="1"/>
      <dgm:spPr/>
      <dgm:t>
        <a:bodyPr/>
        <a:lstStyle/>
        <a:p>
          <a:endParaRPr lang="en-US"/>
        </a:p>
      </dgm:t>
    </dgm:pt>
    <dgm:pt modelId="{D2189186-2192-4B02-86A0-14E9EE5AB5EB}">
      <dgm:prSet phldrT="[Text]"/>
      <dgm:spPr/>
      <dgm:t>
        <a:bodyPr/>
        <a:lstStyle/>
        <a:p>
          <a:r>
            <a:rPr lang="en-US" dirty="0" smtClean="0">
              <a:effectLst>
                <a:outerShdw blurRad="38100" dist="38100" dir="2700000" algn="tl">
                  <a:srgbClr val="000000">
                    <a:alpha val="43137"/>
                  </a:srgbClr>
                </a:outerShdw>
              </a:effectLst>
            </a:rPr>
            <a:t>Convertibility </a:t>
          </a:r>
          <a:endParaRPr lang="en-US" dirty="0">
            <a:effectLst>
              <a:outerShdw blurRad="38100" dist="38100" dir="2700000" algn="tl">
                <a:srgbClr val="000000">
                  <a:alpha val="43137"/>
                </a:srgbClr>
              </a:outerShdw>
            </a:effectLst>
          </a:endParaRPr>
        </a:p>
      </dgm:t>
    </dgm:pt>
    <dgm:pt modelId="{55A72C16-B402-4B3E-B08F-051E9FFD7B31}" type="parTrans" cxnId="{3380119E-EEF3-444F-A64B-421DBDA90EA3}">
      <dgm:prSet/>
      <dgm:spPr/>
      <dgm:t>
        <a:bodyPr/>
        <a:lstStyle/>
        <a:p>
          <a:endParaRPr lang="en-US">
            <a:effectLst>
              <a:outerShdw blurRad="38100" dist="38100" dir="2700000" algn="tl">
                <a:srgbClr val="000000">
                  <a:alpha val="43137"/>
                </a:srgbClr>
              </a:outerShdw>
            </a:effectLst>
          </a:endParaRPr>
        </a:p>
      </dgm:t>
    </dgm:pt>
    <dgm:pt modelId="{CE1D4AEE-3855-48BF-AC5F-9ED175E04289}" type="sibTrans" cxnId="{3380119E-EEF3-444F-A64B-421DBDA90EA3}">
      <dgm:prSet/>
      <dgm:spPr/>
      <dgm:t>
        <a:bodyPr/>
        <a:lstStyle/>
        <a:p>
          <a:endParaRPr lang="en-US">
            <a:effectLst>
              <a:outerShdw blurRad="38100" dist="38100" dir="2700000" algn="tl">
                <a:srgbClr val="000000">
                  <a:alpha val="43137"/>
                </a:srgbClr>
              </a:outerShdw>
            </a:effectLst>
          </a:endParaRPr>
        </a:p>
      </dgm:t>
    </dgm:pt>
    <dgm:pt modelId="{5A04F884-012F-4A6B-8512-83C65961593B}">
      <dgm:prSet phldrT="[Text]"/>
      <dgm:spPr>
        <a:solidFill>
          <a:schemeClr val="accent4"/>
        </a:solidFill>
      </dgm:spPr>
      <dgm:t>
        <a:bodyPr/>
        <a:lstStyle/>
        <a:p>
          <a:r>
            <a:rPr lang="en-US" dirty="0" smtClean="0">
              <a:effectLst>
                <a:outerShdw blurRad="38100" dist="38100" dir="2700000" algn="tl">
                  <a:srgbClr val="000000">
                    <a:alpha val="43137"/>
                  </a:srgbClr>
                </a:outerShdw>
              </a:effectLst>
            </a:rPr>
            <a:t>Exchange Rate</a:t>
          </a:r>
          <a:endParaRPr lang="en-US" dirty="0">
            <a:effectLst>
              <a:outerShdw blurRad="38100" dist="38100" dir="2700000" algn="tl">
                <a:srgbClr val="000000">
                  <a:alpha val="43137"/>
                </a:srgbClr>
              </a:outerShdw>
            </a:effectLst>
          </a:endParaRPr>
        </a:p>
      </dgm:t>
    </dgm:pt>
    <dgm:pt modelId="{58125200-E2B4-46C4-B55C-99B29C213DD0}" type="parTrans" cxnId="{B9D04944-F792-4789-A079-B263A38A402C}">
      <dgm:prSet/>
      <dgm:spPr/>
      <dgm:t>
        <a:bodyPr/>
        <a:lstStyle/>
        <a:p>
          <a:endParaRPr lang="en-US">
            <a:effectLst>
              <a:outerShdw blurRad="38100" dist="38100" dir="2700000" algn="tl">
                <a:srgbClr val="000000">
                  <a:alpha val="43137"/>
                </a:srgbClr>
              </a:outerShdw>
            </a:effectLst>
          </a:endParaRPr>
        </a:p>
      </dgm:t>
    </dgm:pt>
    <dgm:pt modelId="{57A53847-4B10-415F-81C2-95429DCB5A8E}" type="sibTrans" cxnId="{B9D04944-F792-4789-A079-B263A38A402C}">
      <dgm:prSet/>
      <dgm:spPr/>
      <dgm:t>
        <a:bodyPr/>
        <a:lstStyle/>
        <a:p>
          <a:endParaRPr lang="en-US">
            <a:effectLst>
              <a:outerShdw blurRad="38100" dist="38100" dir="2700000" algn="tl">
                <a:srgbClr val="000000">
                  <a:alpha val="43137"/>
                </a:srgbClr>
              </a:outerShdw>
            </a:effectLst>
          </a:endParaRPr>
        </a:p>
      </dgm:t>
    </dgm:pt>
    <dgm:pt modelId="{A9776982-8025-4C1B-8216-CF687555DB68}">
      <dgm:prSet phldrT="[Text]"/>
      <dgm:spPr>
        <a:solidFill>
          <a:schemeClr val="accent4"/>
        </a:solidFill>
      </dgm:spPr>
      <dgm:t>
        <a:bodyPr/>
        <a:lstStyle/>
        <a:p>
          <a:r>
            <a:rPr lang="en-US" smtClean="0">
              <a:effectLst>
                <a:outerShdw blurRad="38100" dist="38100" dir="2700000" algn="tl">
                  <a:srgbClr val="000000">
                    <a:alpha val="43137"/>
                  </a:srgbClr>
                </a:outerShdw>
              </a:effectLst>
            </a:rPr>
            <a:t>Sterilization </a:t>
          </a:r>
          <a:endParaRPr lang="en-US" dirty="0">
            <a:effectLst>
              <a:outerShdw blurRad="38100" dist="38100" dir="2700000" algn="tl">
                <a:srgbClr val="000000">
                  <a:alpha val="43137"/>
                </a:srgbClr>
              </a:outerShdw>
            </a:effectLst>
          </a:endParaRPr>
        </a:p>
      </dgm:t>
    </dgm:pt>
    <dgm:pt modelId="{C72D9FB1-125F-4690-89DA-62A579FBD241}" type="parTrans" cxnId="{6AABBAA7-EDD1-4EFA-8FAC-57C77CCC7BB8}">
      <dgm:prSet/>
      <dgm:spPr/>
      <dgm:t>
        <a:bodyPr/>
        <a:lstStyle/>
        <a:p>
          <a:endParaRPr lang="en-US"/>
        </a:p>
      </dgm:t>
    </dgm:pt>
    <dgm:pt modelId="{A2E4775A-52E0-41BC-BDC7-DEEDBE6286FB}" type="sibTrans" cxnId="{6AABBAA7-EDD1-4EFA-8FAC-57C77CCC7BB8}">
      <dgm:prSet/>
      <dgm:spPr/>
      <dgm:t>
        <a:bodyPr/>
        <a:lstStyle/>
        <a:p>
          <a:endParaRPr lang="en-US"/>
        </a:p>
      </dgm:t>
    </dgm:pt>
    <dgm:pt modelId="{82BD6E36-8535-40A8-8845-A4CF57D8D942}">
      <dgm:prSet phldrT="[Text]"/>
      <dgm:spPr>
        <a:solidFill>
          <a:schemeClr val="accent4"/>
        </a:solidFill>
      </dgm:spPr>
      <dgm:t>
        <a:bodyPr/>
        <a:lstStyle/>
        <a:p>
          <a:r>
            <a:rPr lang="en-US" smtClean="0">
              <a:effectLst>
                <a:outerShdw blurRad="38100" dist="38100" dir="2700000" algn="tl">
                  <a:srgbClr val="000000">
                    <a:alpha val="43137"/>
                  </a:srgbClr>
                </a:outerShdw>
              </a:effectLst>
            </a:rPr>
            <a:t>Forex Reserve</a:t>
          </a:r>
          <a:endParaRPr lang="en-US" dirty="0">
            <a:effectLst>
              <a:outerShdw blurRad="38100" dist="38100" dir="2700000" algn="tl">
                <a:srgbClr val="000000">
                  <a:alpha val="43137"/>
                </a:srgbClr>
              </a:outerShdw>
            </a:effectLst>
          </a:endParaRPr>
        </a:p>
      </dgm:t>
    </dgm:pt>
    <dgm:pt modelId="{82AAEF22-670B-4864-9639-4C601842349D}" type="parTrans" cxnId="{D6BFEF98-69E2-43D3-A6CB-74C467817A3A}">
      <dgm:prSet/>
      <dgm:spPr/>
      <dgm:t>
        <a:bodyPr/>
        <a:lstStyle/>
        <a:p>
          <a:endParaRPr lang="en-US"/>
        </a:p>
      </dgm:t>
    </dgm:pt>
    <dgm:pt modelId="{6298085A-CD3C-46C0-BD4C-556ABCB7D0FB}" type="sibTrans" cxnId="{D6BFEF98-69E2-43D3-A6CB-74C467817A3A}">
      <dgm:prSet/>
      <dgm:spPr/>
      <dgm:t>
        <a:bodyPr/>
        <a:lstStyle/>
        <a:p>
          <a:endParaRPr lang="en-US"/>
        </a:p>
      </dgm:t>
    </dgm:pt>
    <dgm:pt modelId="{43D396C5-6D6A-4ED1-98B3-6DC3507C40D5}">
      <dgm:prSet phldrT="[Text]"/>
      <dgm:spPr/>
      <dgm:t>
        <a:bodyPr/>
        <a:lstStyle/>
        <a:p>
          <a:r>
            <a:rPr lang="en-US" dirty="0" smtClean="0">
              <a:effectLst>
                <a:outerShdw blurRad="38100" dist="38100" dir="2700000" algn="tl">
                  <a:srgbClr val="000000">
                    <a:alpha val="43137"/>
                  </a:srgbClr>
                </a:outerShdw>
              </a:effectLst>
            </a:rPr>
            <a:t>CURRENT</a:t>
          </a:r>
          <a:endParaRPr lang="en-US" dirty="0">
            <a:effectLst>
              <a:outerShdw blurRad="38100" dist="38100" dir="2700000" algn="tl">
                <a:srgbClr val="000000">
                  <a:alpha val="43137"/>
                </a:srgbClr>
              </a:outerShdw>
            </a:effectLst>
          </a:endParaRPr>
        </a:p>
      </dgm:t>
    </dgm:pt>
    <dgm:pt modelId="{774458F9-9E58-4DDC-9C5F-41A0386DA479}" type="parTrans" cxnId="{BB0991EF-414F-4EA2-BE21-CA42D96866B6}">
      <dgm:prSet/>
      <dgm:spPr/>
      <dgm:t>
        <a:bodyPr/>
        <a:lstStyle/>
        <a:p>
          <a:endParaRPr lang="en-US"/>
        </a:p>
      </dgm:t>
    </dgm:pt>
    <dgm:pt modelId="{BC4CDC44-C704-4701-A61B-721C4B309CF2}" type="sibTrans" cxnId="{BB0991EF-414F-4EA2-BE21-CA42D96866B6}">
      <dgm:prSet/>
      <dgm:spPr/>
      <dgm:t>
        <a:bodyPr/>
        <a:lstStyle/>
        <a:p>
          <a:endParaRPr lang="en-US"/>
        </a:p>
      </dgm:t>
    </dgm:pt>
    <dgm:pt modelId="{0FF1C235-89FF-447E-A25C-1F688B0A60E6}">
      <dgm:prSet phldrT="[Text]"/>
      <dgm:spPr/>
      <dgm:t>
        <a:bodyPr/>
        <a:lstStyle/>
        <a:p>
          <a:r>
            <a:rPr lang="en-US" dirty="0" smtClean="0">
              <a:effectLst>
                <a:outerShdw blurRad="38100" dist="38100" dir="2700000" algn="tl">
                  <a:srgbClr val="000000">
                    <a:alpha val="43137"/>
                  </a:srgbClr>
                </a:outerShdw>
              </a:effectLst>
            </a:rPr>
            <a:t>CAPITAL</a:t>
          </a:r>
          <a:endParaRPr lang="en-US" dirty="0">
            <a:effectLst>
              <a:outerShdw blurRad="38100" dist="38100" dir="2700000" algn="tl">
                <a:srgbClr val="000000">
                  <a:alpha val="43137"/>
                </a:srgbClr>
              </a:outerShdw>
            </a:effectLst>
          </a:endParaRPr>
        </a:p>
      </dgm:t>
    </dgm:pt>
    <dgm:pt modelId="{1EA76C82-6A78-4785-9AF1-0120AD709CA3}" type="parTrans" cxnId="{2C1633EC-F1FD-4DF8-A986-FCAA28596FC1}">
      <dgm:prSet/>
      <dgm:spPr/>
      <dgm:t>
        <a:bodyPr/>
        <a:lstStyle/>
        <a:p>
          <a:endParaRPr lang="en-US"/>
        </a:p>
      </dgm:t>
    </dgm:pt>
    <dgm:pt modelId="{A1429290-773C-49E3-8594-FC12E54E7950}" type="sibTrans" cxnId="{2C1633EC-F1FD-4DF8-A986-FCAA28596FC1}">
      <dgm:prSet/>
      <dgm:spPr/>
      <dgm:t>
        <a:bodyPr/>
        <a:lstStyle/>
        <a:p>
          <a:endParaRPr lang="en-US"/>
        </a:p>
      </dgm:t>
    </dgm:pt>
    <dgm:pt modelId="{4CEDF9BD-F880-437F-8713-C4B9CF8CD7EC}" type="pres">
      <dgm:prSet presAssocID="{2C8D7201-1240-438C-A803-5C43EA1863F5}" presName="diagram" presStyleCnt="0">
        <dgm:presLayoutVars>
          <dgm:dir/>
          <dgm:resizeHandles val="exact"/>
        </dgm:presLayoutVars>
      </dgm:prSet>
      <dgm:spPr/>
      <dgm:t>
        <a:bodyPr/>
        <a:lstStyle/>
        <a:p>
          <a:endParaRPr lang="en-US"/>
        </a:p>
      </dgm:t>
    </dgm:pt>
    <dgm:pt modelId="{218B73CE-6F50-4FD9-BFA7-F784AD85F3CD}" type="pres">
      <dgm:prSet presAssocID="{5A04F884-012F-4A6B-8512-83C65961593B}" presName="node" presStyleLbl="node1" presStyleIdx="0" presStyleCnt="4">
        <dgm:presLayoutVars>
          <dgm:bulletEnabled val="1"/>
        </dgm:presLayoutVars>
      </dgm:prSet>
      <dgm:spPr/>
      <dgm:t>
        <a:bodyPr/>
        <a:lstStyle/>
        <a:p>
          <a:endParaRPr lang="en-US"/>
        </a:p>
      </dgm:t>
    </dgm:pt>
    <dgm:pt modelId="{CD825F54-58EA-4D84-B77D-D5EA9121E1BC}" type="pres">
      <dgm:prSet presAssocID="{57A53847-4B10-415F-81C2-95429DCB5A8E}" presName="sibTrans" presStyleCnt="0"/>
      <dgm:spPr/>
    </dgm:pt>
    <dgm:pt modelId="{46E29C12-6B3B-455E-9060-EA0DFD80597B}" type="pres">
      <dgm:prSet presAssocID="{82BD6E36-8535-40A8-8845-A4CF57D8D942}" presName="node" presStyleLbl="node1" presStyleIdx="1" presStyleCnt="4">
        <dgm:presLayoutVars>
          <dgm:bulletEnabled val="1"/>
        </dgm:presLayoutVars>
      </dgm:prSet>
      <dgm:spPr/>
      <dgm:t>
        <a:bodyPr/>
        <a:lstStyle/>
        <a:p>
          <a:endParaRPr lang="en-US"/>
        </a:p>
      </dgm:t>
    </dgm:pt>
    <dgm:pt modelId="{5ED64A4D-CF20-4331-990C-370CC5860700}" type="pres">
      <dgm:prSet presAssocID="{6298085A-CD3C-46C0-BD4C-556ABCB7D0FB}" presName="sibTrans" presStyleCnt="0"/>
      <dgm:spPr/>
    </dgm:pt>
    <dgm:pt modelId="{EA7F4C64-EFF7-456A-A8C7-71CA0F34E756}" type="pres">
      <dgm:prSet presAssocID="{A9776982-8025-4C1B-8216-CF687555DB68}" presName="node" presStyleLbl="node1" presStyleIdx="2" presStyleCnt="4">
        <dgm:presLayoutVars>
          <dgm:bulletEnabled val="1"/>
        </dgm:presLayoutVars>
      </dgm:prSet>
      <dgm:spPr/>
      <dgm:t>
        <a:bodyPr/>
        <a:lstStyle/>
        <a:p>
          <a:endParaRPr lang="en-US"/>
        </a:p>
      </dgm:t>
    </dgm:pt>
    <dgm:pt modelId="{727CF6B8-933D-4C3D-9408-C91E26703AF5}" type="pres">
      <dgm:prSet presAssocID="{A2E4775A-52E0-41BC-BDC7-DEEDBE6286FB}" presName="sibTrans" presStyleCnt="0"/>
      <dgm:spPr/>
    </dgm:pt>
    <dgm:pt modelId="{6E7BA187-988F-43A3-BD58-538A3E897106}" type="pres">
      <dgm:prSet presAssocID="{D2189186-2192-4B02-86A0-14E9EE5AB5EB}" presName="node" presStyleLbl="node1" presStyleIdx="3" presStyleCnt="4">
        <dgm:presLayoutVars>
          <dgm:bulletEnabled val="1"/>
        </dgm:presLayoutVars>
      </dgm:prSet>
      <dgm:spPr/>
      <dgm:t>
        <a:bodyPr/>
        <a:lstStyle/>
        <a:p>
          <a:endParaRPr lang="en-US"/>
        </a:p>
      </dgm:t>
    </dgm:pt>
  </dgm:ptLst>
  <dgm:cxnLst>
    <dgm:cxn modelId="{E092C774-1B2C-4A36-ACD5-0C6439A9AE8E}" type="presOf" srcId="{5A04F884-012F-4A6B-8512-83C65961593B}" destId="{218B73CE-6F50-4FD9-BFA7-F784AD85F3CD}" srcOrd="0" destOrd="0" presId="urn:microsoft.com/office/officeart/2005/8/layout/default"/>
    <dgm:cxn modelId="{3380119E-EEF3-444F-A64B-421DBDA90EA3}" srcId="{2C8D7201-1240-438C-A803-5C43EA1863F5}" destId="{D2189186-2192-4B02-86A0-14E9EE5AB5EB}" srcOrd="3" destOrd="0" parTransId="{55A72C16-B402-4B3E-B08F-051E9FFD7B31}" sibTransId="{CE1D4AEE-3855-48BF-AC5F-9ED175E04289}"/>
    <dgm:cxn modelId="{3598D1DC-3763-4ED6-9620-287728093059}" type="presOf" srcId="{2C8D7201-1240-438C-A803-5C43EA1863F5}" destId="{4CEDF9BD-F880-437F-8713-C4B9CF8CD7EC}" srcOrd="0" destOrd="0" presId="urn:microsoft.com/office/officeart/2005/8/layout/default"/>
    <dgm:cxn modelId="{DBCC82FD-560B-4065-81FF-40A6F48B80D5}" type="presOf" srcId="{0FF1C235-89FF-447E-A25C-1F688B0A60E6}" destId="{6E7BA187-988F-43A3-BD58-538A3E897106}" srcOrd="0" destOrd="2" presId="urn:microsoft.com/office/officeart/2005/8/layout/default"/>
    <dgm:cxn modelId="{6AABBAA7-EDD1-4EFA-8FAC-57C77CCC7BB8}" srcId="{2C8D7201-1240-438C-A803-5C43EA1863F5}" destId="{A9776982-8025-4C1B-8216-CF687555DB68}" srcOrd="2" destOrd="0" parTransId="{C72D9FB1-125F-4690-89DA-62A579FBD241}" sibTransId="{A2E4775A-52E0-41BC-BDC7-DEEDBE6286FB}"/>
    <dgm:cxn modelId="{D6BFEF98-69E2-43D3-A6CB-74C467817A3A}" srcId="{2C8D7201-1240-438C-A803-5C43EA1863F5}" destId="{82BD6E36-8535-40A8-8845-A4CF57D8D942}" srcOrd="1" destOrd="0" parTransId="{82AAEF22-670B-4864-9639-4C601842349D}" sibTransId="{6298085A-CD3C-46C0-BD4C-556ABCB7D0FB}"/>
    <dgm:cxn modelId="{E6FE76CE-0B09-4492-AD1B-71B298E994E6}" type="presOf" srcId="{D2189186-2192-4B02-86A0-14E9EE5AB5EB}" destId="{6E7BA187-988F-43A3-BD58-538A3E897106}" srcOrd="0" destOrd="0" presId="urn:microsoft.com/office/officeart/2005/8/layout/default"/>
    <dgm:cxn modelId="{5B5EF387-AABC-47D3-A921-ADEA7D78AA92}" type="presOf" srcId="{A9776982-8025-4C1B-8216-CF687555DB68}" destId="{EA7F4C64-EFF7-456A-A8C7-71CA0F34E756}" srcOrd="0" destOrd="0" presId="urn:microsoft.com/office/officeart/2005/8/layout/default"/>
    <dgm:cxn modelId="{B9D04944-F792-4789-A079-B263A38A402C}" srcId="{2C8D7201-1240-438C-A803-5C43EA1863F5}" destId="{5A04F884-012F-4A6B-8512-83C65961593B}" srcOrd="0" destOrd="0" parTransId="{58125200-E2B4-46C4-B55C-99B29C213DD0}" sibTransId="{57A53847-4B10-415F-81C2-95429DCB5A8E}"/>
    <dgm:cxn modelId="{2C1633EC-F1FD-4DF8-A986-FCAA28596FC1}" srcId="{D2189186-2192-4B02-86A0-14E9EE5AB5EB}" destId="{0FF1C235-89FF-447E-A25C-1F688B0A60E6}" srcOrd="1" destOrd="0" parTransId="{1EA76C82-6A78-4785-9AF1-0120AD709CA3}" sibTransId="{A1429290-773C-49E3-8594-FC12E54E7950}"/>
    <dgm:cxn modelId="{2038C276-501E-4AF9-B79A-1CF2E47641EC}" type="presOf" srcId="{82BD6E36-8535-40A8-8845-A4CF57D8D942}" destId="{46E29C12-6B3B-455E-9060-EA0DFD80597B}" srcOrd="0" destOrd="0" presId="urn:microsoft.com/office/officeart/2005/8/layout/default"/>
    <dgm:cxn modelId="{BB0991EF-414F-4EA2-BE21-CA42D96866B6}" srcId="{D2189186-2192-4B02-86A0-14E9EE5AB5EB}" destId="{43D396C5-6D6A-4ED1-98B3-6DC3507C40D5}" srcOrd="0" destOrd="0" parTransId="{774458F9-9E58-4DDC-9C5F-41A0386DA479}" sibTransId="{BC4CDC44-C704-4701-A61B-721C4B309CF2}"/>
    <dgm:cxn modelId="{D9ABB05E-09D9-4581-937F-F1622606F25A}" type="presOf" srcId="{43D396C5-6D6A-4ED1-98B3-6DC3507C40D5}" destId="{6E7BA187-988F-43A3-BD58-538A3E897106}" srcOrd="0" destOrd="1" presId="urn:microsoft.com/office/officeart/2005/8/layout/default"/>
    <dgm:cxn modelId="{0ACB5A85-4C11-431F-AD48-BD4BF92F133F}" type="presParOf" srcId="{4CEDF9BD-F880-437F-8713-C4B9CF8CD7EC}" destId="{218B73CE-6F50-4FD9-BFA7-F784AD85F3CD}" srcOrd="0" destOrd="0" presId="urn:microsoft.com/office/officeart/2005/8/layout/default"/>
    <dgm:cxn modelId="{8658DE4B-1D04-4532-93DC-372F25B5F76B}" type="presParOf" srcId="{4CEDF9BD-F880-437F-8713-C4B9CF8CD7EC}" destId="{CD825F54-58EA-4D84-B77D-D5EA9121E1BC}" srcOrd="1" destOrd="0" presId="urn:microsoft.com/office/officeart/2005/8/layout/default"/>
    <dgm:cxn modelId="{2DA071BA-9E08-478F-97B5-6F55DE7BA550}" type="presParOf" srcId="{4CEDF9BD-F880-437F-8713-C4B9CF8CD7EC}" destId="{46E29C12-6B3B-455E-9060-EA0DFD80597B}" srcOrd="2" destOrd="0" presId="urn:microsoft.com/office/officeart/2005/8/layout/default"/>
    <dgm:cxn modelId="{2C859CCF-F233-474D-A36B-6998E7603A9E}" type="presParOf" srcId="{4CEDF9BD-F880-437F-8713-C4B9CF8CD7EC}" destId="{5ED64A4D-CF20-4331-990C-370CC5860700}" srcOrd="3" destOrd="0" presId="urn:microsoft.com/office/officeart/2005/8/layout/default"/>
    <dgm:cxn modelId="{3D31DE7A-0246-46EE-8B41-9BB9D7487254}" type="presParOf" srcId="{4CEDF9BD-F880-437F-8713-C4B9CF8CD7EC}" destId="{EA7F4C64-EFF7-456A-A8C7-71CA0F34E756}" srcOrd="4" destOrd="0" presId="urn:microsoft.com/office/officeart/2005/8/layout/default"/>
    <dgm:cxn modelId="{264729DE-F9EA-40E6-96D9-39F644F0F430}" type="presParOf" srcId="{4CEDF9BD-F880-437F-8713-C4B9CF8CD7EC}" destId="{727CF6B8-933D-4C3D-9408-C91E26703AF5}" srcOrd="5" destOrd="0" presId="urn:microsoft.com/office/officeart/2005/8/layout/default"/>
    <dgm:cxn modelId="{D1539132-4C2F-4D5A-BEAA-911F84EBC517}" type="presParOf" srcId="{4CEDF9BD-F880-437F-8713-C4B9CF8CD7EC}" destId="{6E7BA187-988F-43A3-BD58-538A3E897106}"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76DCB26-9D00-4F88-B3B0-B746CCABC5E3}" type="doc">
      <dgm:prSet loTypeId="urn:microsoft.com/office/officeart/2005/8/layout/arrow5" loCatId="process" qsTypeId="urn:microsoft.com/office/officeart/2005/8/quickstyle/3d5" qsCatId="3D" csTypeId="urn:microsoft.com/office/officeart/2005/8/colors/accent2_2" csCatId="accent2" phldr="1"/>
      <dgm:spPr/>
      <dgm:t>
        <a:bodyPr/>
        <a:lstStyle/>
        <a:p>
          <a:endParaRPr lang="en-US"/>
        </a:p>
      </dgm:t>
    </dgm:pt>
    <dgm:pt modelId="{E39DB738-8E9C-41C1-8950-4FDA48B53D0E}">
      <dgm:prSet phldrT="[Text]"/>
      <dgm:spPr/>
      <dgm:t>
        <a:bodyPr/>
        <a:lstStyle/>
        <a:p>
          <a:r>
            <a:rPr lang="hi-IN" dirty="0" smtClean="0"/>
            <a:t>$1</a:t>
          </a:r>
          <a:endParaRPr lang="en-US" dirty="0"/>
        </a:p>
      </dgm:t>
    </dgm:pt>
    <dgm:pt modelId="{E47BD0CE-AF6C-4D16-B19E-9C1E04FDEDCF}" type="parTrans" cxnId="{3FBEF98D-926A-46AF-AA69-7B811625A68C}">
      <dgm:prSet/>
      <dgm:spPr/>
      <dgm:t>
        <a:bodyPr/>
        <a:lstStyle/>
        <a:p>
          <a:endParaRPr lang="en-US"/>
        </a:p>
      </dgm:t>
    </dgm:pt>
    <dgm:pt modelId="{F49DE973-7707-4E83-BB2A-59A9495DB5FC}" type="sibTrans" cxnId="{3FBEF98D-926A-46AF-AA69-7B811625A68C}">
      <dgm:prSet/>
      <dgm:spPr/>
      <dgm:t>
        <a:bodyPr/>
        <a:lstStyle/>
        <a:p>
          <a:endParaRPr lang="en-US"/>
        </a:p>
      </dgm:t>
    </dgm:pt>
    <dgm:pt modelId="{F01A4BA0-F0E2-4EDA-B086-B5D4F4D874BA}">
      <dgm:prSet phldrT="[Text]"/>
      <dgm:spPr/>
      <dgm:t>
        <a:bodyPr/>
        <a:lstStyle/>
        <a:p>
          <a:r>
            <a:rPr lang="en-US" dirty="0" smtClean="0"/>
            <a:t>6 RMB</a:t>
          </a:r>
          <a:endParaRPr lang="en-US" dirty="0"/>
        </a:p>
      </dgm:t>
    </dgm:pt>
    <dgm:pt modelId="{FCA990C6-A8E5-4B71-B8ED-0F54A3B0119F}" type="parTrans" cxnId="{C4A47841-64A8-4241-AA0F-AB53029B2E16}">
      <dgm:prSet/>
      <dgm:spPr/>
      <dgm:t>
        <a:bodyPr/>
        <a:lstStyle/>
        <a:p>
          <a:endParaRPr lang="en-US"/>
        </a:p>
      </dgm:t>
    </dgm:pt>
    <dgm:pt modelId="{FCF1994D-2AB8-44EC-A341-697626EF3C76}" type="sibTrans" cxnId="{C4A47841-64A8-4241-AA0F-AB53029B2E16}">
      <dgm:prSet/>
      <dgm:spPr/>
      <dgm:t>
        <a:bodyPr/>
        <a:lstStyle/>
        <a:p>
          <a:endParaRPr lang="en-US"/>
        </a:p>
      </dgm:t>
    </dgm:pt>
    <dgm:pt modelId="{A47CC173-E454-4844-BAEC-8A968716AAAD}" type="pres">
      <dgm:prSet presAssocID="{E76DCB26-9D00-4F88-B3B0-B746CCABC5E3}" presName="diagram" presStyleCnt="0">
        <dgm:presLayoutVars>
          <dgm:dir/>
          <dgm:resizeHandles val="exact"/>
        </dgm:presLayoutVars>
      </dgm:prSet>
      <dgm:spPr/>
      <dgm:t>
        <a:bodyPr/>
        <a:lstStyle/>
        <a:p>
          <a:endParaRPr lang="en-US"/>
        </a:p>
      </dgm:t>
    </dgm:pt>
    <dgm:pt modelId="{7AC4A53A-5FAC-4ADE-BBC8-6954641D8651}" type="pres">
      <dgm:prSet presAssocID="{E39DB738-8E9C-41C1-8950-4FDA48B53D0E}" presName="arrow" presStyleLbl="node1" presStyleIdx="0" presStyleCnt="2">
        <dgm:presLayoutVars>
          <dgm:bulletEnabled val="1"/>
        </dgm:presLayoutVars>
      </dgm:prSet>
      <dgm:spPr/>
      <dgm:t>
        <a:bodyPr/>
        <a:lstStyle/>
        <a:p>
          <a:endParaRPr lang="en-US"/>
        </a:p>
      </dgm:t>
    </dgm:pt>
    <dgm:pt modelId="{B45BC559-7A4D-4070-B1CF-0944C2EFED4F}" type="pres">
      <dgm:prSet presAssocID="{F01A4BA0-F0E2-4EDA-B086-B5D4F4D874BA}" presName="arrow" presStyleLbl="node1" presStyleIdx="1" presStyleCnt="2">
        <dgm:presLayoutVars>
          <dgm:bulletEnabled val="1"/>
        </dgm:presLayoutVars>
      </dgm:prSet>
      <dgm:spPr/>
      <dgm:t>
        <a:bodyPr/>
        <a:lstStyle/>
        <a:p>
          <a:endParaRPr lang="en-US"/>
        </a:p>
      </dgm:t>
    </dgm:pt>
  </dgm:ptLst>
  <dgm:cxnLst>
    <dgm:cxn modelId="{A3CC4A1D-446C-4CB0-BD56-BF66B3D0D39D}" type="presOf" srcId="{F01A4BA0-F0E2-4EDA-B086-B5D4F4D874BA}" destId="{B45BC559-7A4D-4070-B1CF-0944C2EFED4F}" srcOrd="0" destOrd="0" presId="urn:microsoft.com/office/officeart/2005/8/layout/arrow5"/>
    <dgm:cxn modelId="{47017435-2A37-4F56-A678-C74E198661A2}" type="presOf" srcId="{E39DB738-8E9C-41C1-8950-4FDA48B53D0E}" destId="{7AC4A53A-5FAC-4ADE-BBC8-6954641D8651}" srcOrd="0" destOrd="0" presId="urn:microsoft.com/office/officeart/2005/8/layout/arrow5"/>
    <dgm:cxn modelId="{82135A23-E752-4B18-A073-76340686A6F7}" type="presOf" srcId="{E76DCB26-9D00-4F88-B3B0-B746CCABC5E3}" destId="{A47CC173-E454-4844-BAEC-8A968716AAAD}" srcOrd="0" destOrd="0" presId="urn:microsoft.com/office/officeart/2005/8/layout/arrow5"/>
    <dgm:cxn modelId="{3FBEF98D-926A-46AF-AA69-7B811625A68C}" srcId="{E76DCB26-9D00-4F88-B3B0-B746CCABC5E3}" destId="{E39DB738-8E9C-41C1-8950-4FDA48B53D0E}" srcOrd="0" destOrd="0" parTransId="{E47BD0CE-AF6C-4D16-B19E-9C1E04FDEDCF}" sibTransId="{F49DE973-7707-4E83-BB2A-59A9495DB5FC}"/>
    <dgm:cxn modelId="{C4A47841-64A8-4241-AA0F-AB53029B2E16}" srcId="{E76DCB26-9D00-4F88-B3B0-B746CCABC5E3}" destId="{F01A4BA0-F0E2-4EDA-B086-B5D4F4D874BA}" srcOrd="1" destOrd="0" parTransId="{FCA990C6-A8E5-4B71-B8ED-0F54A3B0119F}" sibTransId="{FCF1994D-2AB8-44EC-A341-697626EF3C76}"/>
    <dgm:cxn modelId="{67427F6B-E94B-4590-AE67-86E2D2E9A0F2}" type="presParOf" srcId="{A47CC173-E454-4844-BAEC-8A968716AAAD}" destId="{7AC4A53A-5FAC-4ADE-BBC8-6954641D8651}" srcOrd="0" destOrd="0" presId="urn:microsoft.com/office/officeart/2005/8/layout/arrow5"/>
    <dgm:cxn modelId="{8BCEDF44-8781-49E4-99B7-EFB578255D8E}" type="presParOf" srcId="{A47CC173-E454-4844-BAEC-8A968716AAAD}" destId="{B45BC559-7A4D-4070-B1CF-0944C2EFED4F}" srcOrd="1" destOrd="0" presId="urn:microsoft.com/office/officeart/2005/8/layout/arrow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B015AF7-3135-432F-BFD6-719A4998109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FEC1F60F-3B9C-4879-AB90-3CD5E3DAE195}">
      <dgm:prSet phldrT="[Text]"/>
      <dgm:spPr/>
      <dgm:t>
        <a:bodyPr/>
        <a:lstStyle/>
        <a:p>
          <a:r>
            <a:rPr lang="en-US" dirty="0" smtClean="0"/>
            <a:t>Current</a:t>
          </a:r>
          <a:endParaRPr lang="en-US" dirty="0"/>
        </a:p>
      </dgm:t>
    </dgm:pt>
    <dgm:pt modelId="{E03CF394-9154-44A3-9BEA-413BE47D025D}" type="parTrans" cxnId="{B9081380-A969-48B4-9F51-DB8EDFBC92BE}">
      <dgm:prSet/>
      <dgm:spPr/>
      <dgm:t>
        <a:bodyPr/>
        <a:lstStyle/>
        <a:p>
          <a:endParaRPr lang="en-US"/>
        </a:p>
      </dgm:t>
    </dgm:pt>
    <dgm:pt modelId="{472AD030-F1F4-4E71-A666-42CD020446FD}" type="sibTrans" cxnId="{B9081380-A969-48B4-9F51-DB8EDFBC92BE}">
      <dgm:prSet/>
      <dgm:spPr/>
      <dgm:t>
        <a:bodyPr/>
        <a:lstStyle/>
        <a:p>
          <a:endParaRPr lang="en-US"/>
        </a:p>
      </dgm:t>
    </dgm:pt>
    <dgm:pt modelId="{8D50AB6A-5A73-40FC-8785-BAA6E4CB0018}">
      <dgm:prSet phldrT="[Text]"/>
      <dgm:spPr/>
      <dgm:t>
        <a:bodyPr/>
        <a:lstStyle/>
        <a:p>
          <a:r>
            <a:rPr lang="en-US" dirty="0" smtClean="0"/>
            <a:t>Capital</a:t>
          </a:r>
          <a:endParaRPr lang="en-US" dirty="0"/>
        </a:p>
      </dgm:t>
    </dgm:pt>
    <dgm:pt modelId="{218917A1-C117-448E-B295-A2DFE76011FD}" type="parTrans" cxnId="{6C359005-7B6D-4C85-B8D0-14F5E6E5EED6}">
      <dgm:prSet/>
      <dgm:spPr/>
      <dgm:t>
        <a:bodyPr/>
        <a:lstStyle/>
        <a:p>
          <a:endParaRPr lang="en-US"/>
        </a:p>
      </dgm:t>
    </dgm:pt>
    <dgm:pt modelId="{D1653716-99A7-498D-9F90-5C4B6C38D2BD}" type="sibTrans" cxnId="{6C359005-7B6D-4C85-B8D0-14F5E6E5EED6}">
      <dgm:prSet/>
      <dgm:spPr/>
      <dgm:t>
        <a:bodyPr/>
        <a:lstStyle/>
        <a:p>
          <a:endParaRPr lang="en-US"/>
        </a:p>
      </dgm:t>
    </dgm:pt>
    <dgm:pt modelId="{D354BFB9-104A-44EE-8B3C-E28715DC4DEA}">
      <dgm:prSet phldrT="[Text]"/>
      <dgm:spPr/>
      <dgm:t>
        <a:bodyPr/>
        <a:lstStyle/>
        <a:p>
          <a:r>
            <a:rPr lang="en-US" dirty="0" smtClean="0"/>
            <a:t>$+210</a:t>
          </a:r>
          <a:endParaRPr lang="en-US" dirty="0"/>
        </a:p>
      </dgm:t>
    </dgm:pt>
    <dgm:pt modelId="{C65AC349-8DC6-44F1-9356-BFC9965F3862}" type="parTrans" cxnId="{EDD511FE-65D0-4A84-9E4A-3A74E3BC453D}">
      <dgm:prSet/>
      <dgm:spPr/>
      <dgm:t>
        <a:bodyPr/>
        <a:lstStyle/>
        <a:p>
          <a:endParaRPr lang="en-US"/>
        </a:p>
      </dgm:t>
    </dgm:pt>
    <dgm:pt modelId="{0BBFDC1C-A34C-451E-BE11-BE8CA8D0427E}" type="sibTrans" cxnId="{EDD511FE-65D0-4A84-9E4A-3A74E3BC453D}">
      <dgm:prSet/>
      <dgm:spPr/>
      <dgm:t>
        <a:bodyPr/>
        <a:lstStyle/>
        <a:p>
          <a:endParaRPr lang="en-US"/>
        </a:p>
      </dgm:t>
    </dgm:pt>
    <dgm:pt modelId="{7F9B8A85-A409-41CC-BD3A-948862DE12D9}">
      <dgm:prSet phldrT="[Text]"/>
      <dgm:spPr/>
      <dgm:t>
        <a:bodyPr/>
        <a:lstStyle/>
        <a:p>
          <a:r>
            <a:rPr lang="en-US" dirty="0" smtClean="0"/>
            <a:t>$ -96</a:t>
          </a:r>
          <a:endParaRPr lang="en-US" dirty="0"/>
        </a:p>
      </dgm:t>
    </dgm:pt>
    <dgm:pt modelId="{9B1A4A4F-EBFA-45C0-BA4A-ECF86BB247F1}" type="parTrans" cxnId="{20AE4713-46D3-41B0-985E-D634D9003719}">
      <dgm:prSet/>
      <dgm:spPr/>
      <dgm:t>
        <a:bodyPr/>
        <a:lstStyle/>
        <a:p>
          <a:endParaRPr lang="en-US"/>
        </a:p>
      </dgm:t>
    </dgm:pt>
    <dgm:pt modelId="{58369C51-A68A-498A-B9DA-5CD6B0F0BDFD}" type="sibTrans" cxnId="{20AE4713-46D3-41B0-985E-D634D9003719}">
      <dgm:prSet/>
      <dgm:spPr/>
      <dgm:t>
        <a:bodyPr/>
        <a:lstStyle/>
        <a:p>
          <a:endParaRPr lang="en-US"/>
        </a:p>
      </dgm:t>
    </dgm:pt>
    <dgm:pt modelId="{76BEA211-E5EF-4357-BEE9-BFF4895F8D3B}">
      <dgm:prSet phldrT="[Text]"/>
      <dgm:spPr/>
      <dgm:t>
        <a:bodyPr/>
        <a:lstStyle/>
        <a:p>
          <a:r>
            <a:rPr lang="en-US" dirty="0" smtClean="0"/>
            <a:t>BOP</a:t>
          </a:r>
          <a:endParaRPr lang="en-US" dirty="0"/>
        </a:p>
      </dgm:t>
    </dgm:pt>
    <dgm:pt modelId="{155E099F-DF2A-40B1-BB6E-FDAB163CFF45}" type="parTrans" cxnId="{93D2B82E-046B-4A9F-B7FD-5ED772DBE72C}">
      <dgm:prSet/>
      <dgm:spPr/>
      <dgm:t>
        <a:bodyPr/>
        <a:lstStyle/>
        <a:p>
          <a:endParaRPr lang="en-US"/>
        </a:p>
      </dgm:t>
    </dgm:pt>
    <dgm:pt modelId="{213B7674-9887-478E-BFC9-3FE437841352}" type="sibTrans" cxnId="{93D2B82E-046B-4A9F-B7FD-5ED772DBE72C}">
      <dgm:prSet/>
      <dgm:spPr/>
      <dgm:t>
        <a:bodyPr/>
        <a:lstStyle/>
        <a:p>
          <a:endParaRPr lang="en-US"/>
        </a:p>
      </dgm:t>
    </dgm:pt>
    <dgm:pt modelId="{EC01A5EA-A43A-4FA3-B17C-7C83CE20994E}">
      <dgm:prSet phldrT="[Text]"/>
      <dgm:spPr>
        <a:solidFill>
          <a:schemeClr val="accent4"/>
        </a:solidFill>
      </dgm:spPr>
      <dgm:t>
        <a:bodyPr/>
        <a:lstStyle/>
        <a:p>
          <a:r>
            <a:rPr lang="en-US" dirty="0" smtClean="0"/>
            <a:t>$ +114</a:t>
          </a:r>
          <a:endParaRPr lang="en-US" dirty="0"/>
        </a:p>
      </dgm:t>
    </dgm:pt>
    <dgm:pt modelId="{C470C93B-9DA7-4B2B-ABFD-A59D7CFC6122}" type="parTrans" cxnId="{AC3434C8-42A7-4EE8-ABC4-F3CDFAF3F8D4}">
      <dgm:prSet/>
      <dgm:spPr/>
      <dgm:t>
        <a:bodyPr/>
        <a:lstStyle/>
        <a:p>
          <a:endParaRPr lang="en-US"/>
        </a:p>
      </dgm:t>
    </dgm:pt>
    <dgm:pt modelId="{B0EF65B0-2FC5-4E74-9170-156A5DFD6D45}" type="sibTrans" cxnId="{AC3434C8-42A7-4EE8-ABC4-F3CDFAF3F8D4}">
      <dgm:prSet/>
      <dgm:spPr/>
      <dgm:t>
        <a:bodyPr/>
        <a:lstStyle/>
        <a:p>
          <a:endParaRPr lang="en-US"/>
        </a:p>
      </dgm:t>
    </dgm:pt>
    <dgm:pt modelId="{C9195AC1-6F21-4293-945D-5AB8C27FA126}">
      <dgm:prSet phldrT="[Text]"/>
      <dgm:spPr/>
      <dgm:t>
        <a:bodyPr/>
        <a:lstStyle/>
        <a:p>
          <a:r>
            <a:rPr lang="en-US" dirty="0" smtClean="0"/>
            <a:t>Error &amp; Omission </a:t>
          </a:r>
          <a:endParaRPr lang="en-US" dirty="0"/>
        </a:p>
      </dgm:t>
    </dgm:pt>
    <dgm:pt modelId="{F5964075-2F27-4722-BFED-B20F964A4A79}" type="parTrans" cxnId="{B95C92F6-5E9B-4456-AC96-6DD5CDC2CAEA}">
      <dgm:prSet/>
      <dgm:spPr/>
      <dgm:t>
        <a:bodyPr/>
        <a:lstStyle/>
        <a:p>
          <a:endParaRPr lang="en-US"/>
        </a:p>
      </dgm:t>
    </dgm:pt>
    <dgm:pt modelId="{DE378100-C974-4882-826E-0BA20047820D}" type="sibTrans" cxnId="{B95C92F6-5E9B-4456-AC96-6DD5CDC2CAEA}">
      <dgm:prSet/>
      <dgm:spPr/>
      <dgm:t>
        <a:bodyPr/>
        <a:lstStyle/>
        <a:p>
          <a:endParaRPr lang="en-US"/>
        </a:p>
      </dgm:t>
    </dgm:pt>
    <dgm:pt modelId="{6E5204A3-35A9-4FBE-B8AB-56647AED65E3}">
      <dgm:prSet phldrT="[Text]"/>
      <dgm:spPr/>
      <dgm:t>
        <a:bodyPr/>
        <a:lstStyle/>
        <a:p>
          <a:r>
            <a:rPr lang="en-US" dirty="0" smtClean="0"/>
            <a:t>$ -0</a:t>
          </a:r>
          <a:endParaRPr lang="en-US" dirty="0"/>
        </a:p>
      </dgm:t>
    </dgm:pt>
    <dgm:pt modelId="{8DED92C8-9CAA-42BC-8666-932653759003}" type="parTrans" cxnId="{FDF34585-66BD-4739-B4DD-3ABD647C92A0}">
      <dgm:prSet/>
      <dgm:spPr/>
      <dgm:t>
        <a:bodyPr/>
        <a:lstStyle/>
        <a:p>
          <a:endParaRPr lang="en-US"/>
        </a:p>
      </dgm:t>
    </dgm:pt>
    <dgm:pt modelId="{7577B8E6-737C-43B1-B281-766F3194A610}" type="sibTrans" cxnId="{FDF34585-66BD-4739-B4DD-3ABD647C92A0}">
      <dgm:prSet/>
      <dgm:spPr/>
      <dgm:t>
        <a:bodyPr/>
        <a:lstStyle/>
        <a:p>
          <a:endParaRPr lang="en-US"/>
        </a:p>
      </dgm:t>
    </dgm:pt>
    <dgm:pt modelId="{FC94B93F-B2BE-4C1E-B74C-B4710CCBEA27}">
      <dgm:prSet phldrT="[Text]"/>
      <dgm:spPr/>
      <dgm:t>
        <a:bodyPr/>
        <a:lstStyle/>
        <a:p>
          <a:r>
            <a:rPr lang="en-US" dirty="0" smtClean="0"/>
            <a:t>Reserve Change</a:t>
          </a:r>
          <a:endParaRPr lang="en-US" dirty="0"/>
        </a:p>
      </dgm:t>
    </dgm:pt>
    <dgm:pt modelId="{03997A4E-6A2B-4504-9F81-7F5AAF70AEB4}" type="parTrans" cxnId="{E6596C53-20ED-4A46-904A-73C1111AB4A0}">
      <dgm:prSet/>
      <dgm:spPr/>
      <dgm:t>
        <a:bodyPr/>
        <a:lstStyle/>
        <a:p>
          <a:endParaRPr lang="en-US"/>
        </a:p>
      </dgm:t>
    </dgm:pt>
    <dgm:pt modelId="{AAD8A3B4-6FB6-48D4-BEA9-3B8441B044D6}" type="sibTrans" cxnId="{E6596C53-20ED-4A46-904A-73C1111AB4A0}">
      <dgm:prSet/>
      <dgm:spPr/>
      <dgm:t>
        <a:bodyPr/>
        <a:lstStyle/>
        <a:p>
          <a:endParaRPr lang="en-US"/>
        </a:p>
      </dgm:t>
    </dgm:pt>
    <dgm:pt modelId="{9E8CAB5C-5E62-4950-8F1E-4017054DE6C0}">
      <dgm:prSet phldrT="[Text]"/>
      <dgm:spPr>
        <a:solidFill>
          <a:srgbClr val="C00000"/>
        </a:solidFill>
      </dgm:spPr>
      <dgm:t>
        <a:bodyPr/>
        <a:lstStyle/>
        <a:p>
          <a:r>
            <a:rPr lang="en-US" dirty="0" smtClean="0"/>
            <a:t>$ -114</a:t>
          </a:r>
          <a:endParaRPr lang="en-US" dirty="0"/>
        </a:p>
      </dgm:t>
    </dgm:pt>
    <dgm:pt modelId="{378A0B7C-834D-4F38-9D12-42052A1FA2D7}" type="parTrans" cxnId="{8275CA86-A4CD-4487-81C2-6FCC60B0BD1C}">
      <dgm:prSet/>
      <dgm:spPr/>
      <dgm:t>
        <a:bodyPr/>
        <a:lstStyle/>
        <a:p>
          <a:endParaRPr lang="en-US"/>
        </a:p>
      </dgm:t>
    </dgm:pt>
    <dgm:pt modelId="{7BBCA17E-C88D-4DB4-8A46-8624A3441E83}" type="sibTrans" cxnId="{8275CA86-A4CD-4487-81C2-6FCC60B0BD1C}">
      <dgm:prSet/>
      <dgm:spPr/>
      <dgm:t>
        <a:bodyPr/>
        <a:lstStyle/>
        <a:p>
          <a:endParaRPr lang="en-US"/>
        </a:p>
      </dgm:t>
    </dgm:pt>
    <dgm:pt modelId="{A624CF8B-2AFA-4EAC-9908-CE47513C582D}">
      <dgm:prSet phldrT="[Text]"/>
      <dgm:spPr/>
      <dgm:t>
        <a:bodyPr/>
        <a:lstStyle/>
        <a:p>
          <a:r>
            <a:rPr lang="en-US" dirty="0" smtClean="0"/>
            <a:t>NET BOP</a:t>
          </a:r>
          <a:endParaRPr lang="en-US" dirty="0"/>
        </a:p>
      </dgm:t>
    </dgm:pt>
    <dgm:pt modelId="{2AF659B7-D9A4-4F30-A1E2-0F5516803DA1}" type="parTrans" cxnId="{956B37DB-6CEC-443C-9FDC-63E9D8E22B1F}">
      <dgm:prSet/>
      <dgm:spPr/>
      <dgm:t>
        <a:bodyPr/>
        <a:lstStyle/>
        <a:p>
          <a:endParaRPr lang="en-US"/>
        </a:p>
      </dgm:t>
    </dgm:pt>
    <dgm:pt modelId="{050D6D13-54C3-4352-B7B4-31211D6D7BAE}" type="sibTrans" cxnId="{956B37DB-6CEC-443C-9FDC-63E9D8E22B1F}">
      <dgm:prSet/>
      <dgm:spPr/>
      <dgm:t>
        <a:bodyPr/>
        <a:lstStyle/>
        <a:p>
          <a:endParaRPr lang="en-US"/>
        </a:p>
      </dgm:t>
    </dgm:pt>
    <dgm:pt modelId="{2104DE79-69E1-4065-8CD5-3063DC66F0AC}">
      <dgm:prSet phldrT="[Text]"/>
      <dgm:spPr/>
      <dgm:t>
        <a:bodyPr/>
        <a:lstStyle/>
        <a:p>
          <a:r>
            <a:rPr lang="en-US" dirty="0" smtClean="0"/>
            <a:t>00</a:t>
          </a:r>
          <a:endParaRPr lang="en-US" dirty="0"/>
        </a:p>
      </dgm:t>
    </dgm:pt>
    <dgm:pt modelId="{771023F4-B8CE-4AE3-B154-B6C2ADCB2670}" type="parTrans" cxnId="{B85ABD44-29F8-40D3-B774-647B3B4E999A}">
      <dgm:prSet/>
      <dgm:spPr/>
      <dgm:t>
        <a:bodyPr/>
        <a:lstStyle/>
        <a:p>
          <a:endParaRPr lang="en-US"/>
        </a:p>
      </dgm:t>
    </dgm:pt>
    <dgm:pt modelId="{19D573C4-52A0-4DE6-A7FE-E035D7E54BA4}" type="sibTrans" cxnId="{B85ABD44-29F8-40D3-B774-647B3B4E999A}">
      <dgm:prSet/>
      <dgm:spPr/>
      <dgm:t>
        <a:bodyPr/>
        <a:lstStyle/>
        <a:p>
          <a:endParaRPr lang="en-US"/>
        </a:p>
      </dgm:t>
    </dgm:pt>
    <dgm:pt modelId="{4BE0414E-BA09-4C7C-8BD7-A50EA21B1A0A}" type="pres">
      <dgm:prSet presAssocID="{9B015AF7-3135-432F-BFD6-719A4998109B}" presName="Name0" presStyleCnt="0">
        <dgm:presLayoutVars>
          <dgm:dir/>
          <dgm:animLvl val="lvl"/>
          <dgm:resizeHandles val="exact"/>
        </dgm:presLayoutVars>
      </dgm:prSet>
      <dgm:spPr/>
      <dgm:t>
        <a:bodyPr/>
        <a:lstStyle/>
        <a:p>
          <a:endParaRPr lang="en-US"/>
        </a:p>
      </dgm:t>
    </dgm:pt>
    <dgm:pt modelId="{D7058ED3-862D-4DBA-8189-C4632ECEC4AC}" type="pres">
      <dgm:prSet presAssocID="{FEC1F60F-3B9C-4879-AB90-3CD5E3DAE195}" presName="linNode" presStyleCnt="0"/>
      <dgm:spPr/>
    </dgm:pt>
    <dgm:pt modelId="{C9767E53-4F2C-4B25-9272-EA48EFD4B4A9}" type="pres">
      <dgm:prSet presAssocID="{FEC1F60F-3B9C-4879-AB90-3CD5E3DAE195}" presName="parTx" presStyleLbl="revTx" presStyleIdx="0" presStyleCnt="6">
        <dgm:presLayoutVars>
          <dgm:chMax val="1"/>
          <dgm:bulletEnabled val="1"/>
        </dgm:presLayoutVars>
      </dgm:prSet>
      <dgm:spPr/>
      <dgm:t>
        <a:bodyPr/>
        <a:lstStyle/>
        <a:p>
          <a:endParaRPr lang="en-US"/>
        </a:p>
      </dgm:t>
    </dgm:pt>
    <dgm:pt modelId="{CBF5686B-A735-425A-B15E-AFA2714AA6CF}" type="pres">
      <dgm:prSet presAssocID="{FEC1F60F-3B9C-4879-AB90-3CD5E3DAE195}" presName="bracket" presStyleLbl="parChTrans1D1" presStyleIdx="0" presStyleCnt="6"/>
      <dgm:spPr/>
    </dgm:pt>
    <dgm:pt modelId="{D1148E70-0ECC-41C3-8565-CFBCA8155246}" type="pres">
      <dgm:prSet presAssocID="{FEC1F60F-3B9C-4879-AB90-3CD5E3DAE195}" presName="spH" presStyleCnt="0"/>
      <dgm:spPr/>
    </dgm:pt>
    <dgm:pt modelId="{4555F65A-326B-44A6-8E00-C74A6F92B9C9}" type="pres">
      <dgm:prSet presAssocID="{FEC1F60F-3B9C-4879-AB90-3CD5E3DAE195}" presName="desTx" presStyleLbl="node1" presStyleIdx="0" presStyleCnt="6" custScaleX="37898">
        <dgm:presLayoutVars>
          <dgm:bulletEnabled val="1"/>
        </dgm:presLayoutVars>
      </dgm:prSet>
      <dgm:spPr/>
      <dgm:t>
        <a:bodyPr/>
        <a:lstStyle/>
        <a:p>
          <a:endParaRPr lang="en-US"/>
        </a:p>
      </dgm:t>
    </dgm:pt>
    <dgm:pt modelId="{8E8413F8-1748-459E-95A7-16531671020F}" type="pres">
      <dgm:prSet presAssocID="{472AD030-F1F4-4E71-A666-42CD020446FD}" presName="spV" presStyleCnt="0"/>
      <dgm:spPr/>
    </dgm:pt>
    <dgm:pt modelId="{3F707C0C-5E0E-49A3-B9F8-A26B4758CF6E}" type="pres">
      <dgm:prSet presAssocID="{8D50AB6A-5A73-40FC-8785-BAA6E4CB0018}" presName="linNode" presStyleCnt="0"/>
      <dgm:spPr/>
    </dgm:pt>
    <dgm:pt modelId="{587AB83E-5A92-47F6-920D-6A6B03DA0DE3}" type="pres">
      <dgm:prSet presAssocID="{8D50AB6A-5A73-40FC-8785-BAA6E4CB0018}" presName="parTx" presStyleLbl="revTx" presStyleIdx="1" presStyleCnt="6">
        <dgm:presLayoutVars>
          <dgm:chMax val="1"/>
          <dgm:bulletEnabled val="1"/>
        </dgm:presLayoutVars>
      </dgm:prSet>
      <dgm:spPr/>
      <dgm:t>
        <a:bodyPr/>
        <a:lstStyle/>
        <a:p>
          <a:endParaRPr lang="en-US"/>
        </a:p>
      </dgm:t>
    </dgm:pt>
    <dgm:pt modelId="{B2DAC851-116C-4D11-9504-0046F3706860}" type="pres">
      <dgm:prSet presAssocID="{8D50AB6A-5A73-40FC-8785-BAA6E4CB0018}" presName="bracket" presStyleLbl="parChTrans1D1" presStyleIdx="1" presStyleCnt="6"/>
      <dgm:spPr/>
    </dgm:pt>
    <dgm:pt modelId="{20C1CF32-59CF-434B-A5A4-2A7C21EED9D5}" type="pres">
      <dgm:prSet presAssocID="{8D50AB6A-5A73-40FC-8785-BAA6E4CB0018}" presName="spH" presStyleCnt="0"/>
      <dgm:spPr/>
    </dgm:pt>
    <dgm:pt modelId="{7B48488D-2232-4BE3-84ED-75D554848B8B}" type="pres">
      <dgm:prSet presAssocID="{8D50AB6A-5A73-40FC-8785-BAA6E4CB0018}" presName="desTx" presStyleLbl="node1" presStyleIdx="1" presStyleCnt="6" custScaleX="37898">
        <dgm:presLayoutVars>
          <dgm:bulletEnabled val="1"/>
        </dgm:presLayoutVars>
      </dgm:prSet>
      <dgm:spPr/>
      <dgm:t>
        <a:bodyPr/>
        <a:lstStyle/>
        <a:p>
          <a:endParaRPr lang="en-US"/>
        </a:p>
      </dgm:t>
    </dgm:pt>
    <dgm:pt modelId="{935E38FC-6746-493D-A43F-DE3F9493F6FE}" type="pres">
      <dgm:prSet presAssocID="{D1653716-99A7-498D-9F90-5C4B6C38D2BD}" presName="spV" presStyleCnt="0"/>
      <dgm:spPr/>
    </dgm:pt>
    <dgm:pt modelId="{2B01E5E3-19AE-4C5C-8019-E9686F584A87}" type="pres">
      <dgm:prSet presAssocID="{C9195AC1-6F21-4293-945D-5AB8C27FA126}" presName="linNode" presStyleCnt="0"/>
      <dgm:spPr/>
    </dgm:pt>
    <dgm:pt modelId="{0B22CF62-7FC2-491E-9190-B9CBD160AD03}" type="pres">
      <dgm:prSet presAssocID="{C9195AC1-6F21-4293-945D-5AB8C27FA126}" presName="parTx" presStyleLbl="revTx" presStyleIdx="2" presStyleCnt="6">
        <dgm:presLayoutVars>
          <dgm:chMax val="1"/>
          <dgm:bulletEnabled val="1"/>
        </dgm:presLayoutVars>
      </dgm:prSet>
      <dgm:spPr/>
      <dgm:t>
        <a:bodyPr/>
        <a:lstStyle/>
        <a:p>
          <a:endParaRPr lang="en-US"/>
        </a:p>
      </dgm:t>
    </dgm:pt>
    <dgm:pt modelId="{39E454F9-8A5A-41FE-8F10-8ED701C113A1}" type="pres">
      <dgm:prSet presAssocID="{C9195AC1-6F21-4293-945D-5AB8C27FA126}" presName="bracket" presStyleLbl="parChTrans1D1" presStyleIdx="2" presStyleCnt="6"/>
      <dgm:spPr/>
    </dgm:pt>
    <dgm:pt modelId="{A93407FB-B0F8-4702-9729-813FDE5C96F4}" type="pres">
      <dgm:prSet presAssocID="{C9195AC1-6F21-4293-945D-5AB8C27FA126}" presName="spH" presStyleCnt="0"/>
      <dgm:spPr/>
    </dgm:pt>
    <dgm:pt modelId="{A40891B9-89AE-4C87-9754-3F1B77B99F48}" type="pres">
      <dgm:prSet presAssocID="{C9195AC1-6F21-4293-945D-5AB8C27FA126}" presName="desTx" presStyleLbl="node1" presStyleIdx="2" presStyleCnt="6" custScaleX="37898">
        <dgm:presLayoutVars>
          <dgm:bulletEnabled val="1"/>
        </dgm:presLayoutVars>
      </dgm:prSet>
      <dgm:spPr/>
      <dgm:t>
        <a:bodyPr/>
        <a:lstStyle/>
        <a:p>
          <a:endParaRPr lang="en-US"/>
        </a:p>
      </dgm:t>
    </dgm:pt>
    <dgm:pt modelId="{5C066D0C-0628-4123-8A62-9E658D41E64A}" type="pres">
      <dgm:prSet presAssocID="{DE378100-C974-4882-826E-0BA20047820D}" presName="spV" presStyleCnt="0"/>
      <dgm:spPr/>
    </dgm:pt>
    <dgm:pt modelId="{0F05710A-862F-4C8E-9033-B80EDA81C876}" type="pres">
      <dgm:prSet presAssocID="{76BEA211-E5EF-4357-BEE9-BFF4895F8D3B}" presName="linNode" presStyleCnt="0"/>
      <dgm:spPr/>
    </dgm:pt>
    <dgm:pt modelId="{7BD69C6C-43DB-4646-AE0D-491B2DE5FF33}" type="pres">
      <dgm:prSet presAssocID="{76BEA211-E5EF-4357-BEE9-BFF4895F8D3B}" presName="parTx" presStyleLbl="revTx" presStyleIdx="3" presStyleCnt="6">
        <dgm:presLayoutVars>
          <dgm:chMax val="1"/>
          <dgm:bulletEnabled val="1"/>
        </dgm:presLayoutVars>
      </dgm:prSet>
      <dgm:spPr/>
      <dgm:t>
        <a:bodyPr/>
        <a:lstStyle/>
        <a:p>
          <a:endParaRPr lang="en-US"/>
        </a:p>
      </dgm:t>
    </dgm:pt>
    <dgm:pt modelId="{346C8355-C6A6-45AA-A697-4BAD28BA2460}" type="pres">
      <dgm:prSet presAssocID="{76BEA211-E5EF-4357-BEE9-BFF4895F8D3B}" presName="bracket" presStyleLbl="parChTrans1D1" presStyleIdx="3" presStyleCnt="6"/>
      <dgm:spPr/>
    </dgm:pt>
    <dgm:pt modelId="{BD79996D-5948-4076-82E6-F2AD9A1E54E2}" type="pres">
      <dgm:prSet presAssocID="{76BEA211-E5EF-4357-BEE9-BFF4895F8D3B}" presName="spH" presStyleCnt="0"/>
      <dgm:spPr/>
    </dgm:pt>
    <dgm:pt modelId="{36420A8C-EBDC-4CAA-9518-86DCF08D4B41}" type="pres">
      <dgm:prSet presAssocID="{76BEA211-E5EF-4357-BEE9-BFF4895F8D3B}" presName="desTx" presStyleLbl="node1" presStyleIdx="3" presStyleCnt="6" custScaleX="37898">
        <dgm:presLayoutVars>
          <dgm:bulletEnabled val="1"/>
        </dgm:presLayoutVars>
      </dgm:prSet>
      <dgm:spPr/>
      <dgm:t>
        <a:bodyPr/>
        <a:lstStyle/>
        <a:p>
          <a:endParaRPr lang="en-US"/>
        </a:p>
      </dgm:t>
    </dgm:pt>
    <dgm:pt modelId="{42630997-FA9C-4E42-8691-0E4F6ACD05F5}" type="pres">
      <dgm:prSet presAssocID="{213B7674-9887-478E-BFC9-3FE437841352}" presName="spV" presStyleCnt="0"/>
      <dgm:spPr/>
    </dgm:pt>
    <dgm:pt modelId="{AF82BD31-F1B5-463E-A2A4-F31440F9213E}" type="pres">
      <dgm:prSet presAssocID="{FC94B93F-B2BE-4C1E-B74C-B4710CCBEA27}" presName="linNode" presStyleCnt="0"/>
      <dgm:spPr/>
    </dgm:pt>
    <dgm:pt modelId="{C69EE5B0-20BF-43AC-9C1E-201A555571AF}" type="pres">
      <dgm:prSet presAssocID="{FC94B93F-B2BE-4C1E-B74C-B4710CCBEA27}" presName="parTx" presStyleLbl="revTx" presStyleIdx="4" presStyleCnt="6">
        <dgm:presLayoutVars>
          <dgm:chMax val="1"/>
          <dgm:bulletEnabled val="1"/>
        </dgm:presLayoutVars>
      </dgm:prSet>
      <dgm:spPr/>
      <dgm:t>
        <a:bodyPr/>
        <a:lstStyle/>
        <a:p>
          <a:endParaRPr lang="en-US"/>
        </a:p>
      </dgm:t>
    </dgm:pt>
    <dgm:pt modelId="{76915D41-803A-4D57-A4CF-A697C49302D8}" type="pres">
      <dgm:prSet presAssocID="{FC94B93F-B2BE-4C1E-B74C-B4710CCBEA27}" presName="bracket" presStyleLbl="parChTrans1D1" presStyleIdx="4" presStyleCnt="6"/>
      <dgm:spPr/>
    </dgm:pt>
    <dgm:pt modelId="{EFBF7810-B5C1-44ED-90B2-7A900E0C256D}" type="pres">
      <dgm:prSet presAssocID="{FC94B93F-B2BE-4C1E-B74C-B4710CCBEA27}" presName="spH" presStyleCnt="0"/>
      <dgm:spPr/>
    </dgm:pt>
    <dgm:pt modelId="{9C499864-82D6-46F4-A401-0FBE1B387734}" type="pres">
      <dgm:prSet presAssocID="{FC94B93F-B2BE-4C1E-B74C-B4710CCBEA27}" presName="desTx" presStyleLbl="node1" presStyleIdx="4" presStyleCnt="6" custScaleX="37898">
        <dgm:presLayoutVars>
          <dgm:bulletEnabled val="1"/>
        </dgm:presLayoutVars>
      </dgm:prSet>
      <dgm:spPr/>
      <dgm:t>
        <a:bodyPr/>
        <a:lstStyle/>
        <a:p>
          <a:endParaRPr lang="en-US"/>
        </a:p>
      </dgm:t>
    </dgm:pt>
    <dgm:pt modelId="{6FAFCFBA-3384-4FA2-87BF-1A4E902E8D37}" type="pres">
      <dgm:prSet presAssocID="{AAD8A3B4-6FB6-48D4-BEA9-3B8441B044D6}" presName="spV" presStyleCnt="0"/>
      <dgm:spPr/>
    </dgm:pt>
    <dgm:pt modelId="{BF521EAC-B5B9-412A-86FC-39ED7705930A}" type="pres">
      <dgm:prSet presAssocID="{A624CF8B-2AFA-4EAC-9908-CE47513C582D}" presName="linNode" presStyleCnt="0"/>
      <dgm:spPr/>
    </dgm:pt>
    <dgm:pt modelId="{BE18ED48-6660-423E-9D80-D25DAB8B460B}" type="pres">
      <dgm:prSet presAssocID="{A624CF8B-2AFA-4EAC-9908-CE47513C582D}" presName="parTx" presStyleLbl="revTx" presStyleIdx="5" presStyleCnt="6">
        <dgm:presLayoutVars>
          <dgm:chMax val="1"/>
          <dgm:bulletEnabled val="1"/>
        </dgm:presLayoutVars>
      </dgm:prSet>
      <dgm:spPr/>
      <dgm:t>
        <a:bodyPr/>
        <a:lstStyle/>
        <a:p>
          <a:endParaRPr lang="en-US"/>
        </a:p>
      </dgm:t>
    </dgm:pt>
    <dgm:pt modelId="{5B89D15A-907D-41CB-B7D3-08D905AB80E7}" type="pres">
      <dgm:prSet presAssocID="{A624CF8B-2AFA-4EAC-9908-CE47513C582D}" presName="bracket" presStyleLbl="parChTrans1D1" presStyleIdx="5" presStyleCnt="6"/>
      <dgm:spPr/>
    </dgm:pt>
    <dgm:pt modelId="{7F45230E-033B-480F-A8D5-513288575D8D}" type="pres">
      <dgm:prSet presAssocID="{A624CF8B-2AFA-4EAC-9908-CE47513C582D}" presName="spH" presStyleCnt="0"/>
      <dgm:spPr/>
    </dgm:pt>
    <dgm:pt modelId="{A706E436-C8DE-43BA-983D-0DF6B3CED34E}" type="pres">
      <dgm:prSet presAssocID="{A624CF8B-2AFA-4EAC-9908-CE47513C582D}" presName="desTx" presStyleLbl="node1" presStyleIdx="5" presStyleCnt="6" custScaleX="37898">
        <dgm:presLayoutVars>
          <dgm:bulletEnabled val="1"/>
        </dgm:presLayoutVars>
      </dgm:prSet>
      <dgm:spPr/>
      <dgm:t>
        <a:bodyPr/>
        <a:lstStyle/>
        <a:p>
          <a:endParaRPr lang="en-US"/>
        </a:p>
      </dgm:t>
    </dgm:pt>
  </dgm:ptLst>
  <dgm:cxnLst>
    <dgm:cxn modelId="{AC3434C8-42A7-4EE8-ABC4-F3CDFAF3F8D4}" srcId="{76BEA211-E5EF-4357-BEE9-BFF4895F8D3B}" destId="{EC01A5EA-A43A-4FA3-B17C-7C83CE20994E}" srcOrd="0" destOrd="0" parTransId="{C470C93B-9DA7-4B2B-ABFD-A59D7CFC6122}" sibTransId="{B0EF65B0-2FC5-4E74-9170-156A5DFD6D45}"/>
    <dgm:cxn modelId="{93D2B82E-046B-4A9F-B7FD-5ED772DBE72C}" srcId="{9B015AF7-3135-432F-BFD6-719A4998109B}" destId="{76BEA211-E5EF-4357-BEE9-BFF4895F8D3B}" srcOrd="3" destOrd="0" parTransId="{155E099F-DF2A-40B1-BB6E-FDAB163CFF45}" sibTransId="{213B7674-9887-478E-BFC9-3FE437841352}"/>
    <dgm:cxn modelId="{889A06C8-B33D-4E6F-A55C-432458DABE9A}" type="presOf" srcId="{EC01A5EA-A43A-4FA3-B17C-7C83CE20994E}" destId="{36420A8C-EBDC-4CAA-9518-86DCF08D4B41}" srcOrd="0" destOrd="0" presId="urn:diagrams.loki3.com/BracketList"/>
    <dgm:cxn modelId="{209CB0CA-6853-4B0C-8CCA-965A9FFE9BCF}" type="presOf" srcId="{7F9B8A85-A409-41CC-BD3A-948862DE12D9}" destId="{7B48488D-2232-4BE3-84ED-75D554848B8B}" srcOrd="0" destOrd="0" presId="urn:diagrams.loki3.com/BracketList"/>
    <dgm:cxn modelId="{18ED698F-0E49-4B2A-AADB-F3E508979EC9}" type="presOf" srcId="{8D50AB6A-5A73-40FC-8785-BAA6E4CB0018}" destId="{587AB83E-5A92-47F6-920D-6A6B03DA0DE3}" srcOrd="0" destOrd="0" presId="urn:diagrams.loki3.com/BracketList"/>
    <dgm:cxn modelId="{E6596C53-20ED-4A46-904A-73C1111AB4A0}" srcId="{9B015AF7-3135-432F-BFD6-719A4998109B}" destId="{FC94B93F-B2BE-4C1E-B74C-B4710CCBEA27}" srcOrd="4" destOrd="0" parTransId="{03997A4E-6A2B-4504-9F81-7F5AAF70AEB4}" sibTransId="{AAD8A3B4-6FB6-48D4-BEA9-3B8441B044D6}"/>
    <dgm:cxn modelId="{CEDDCDF8-5DFA-4A17-84B8-EC76DB3F54A4}" type="presOf" srcId="{2104DE79-69E1-4065-8CD5-3063DC66F0AC}" destId="{A706E436-C8DE-43BA-983D-0DF6B3CED34E}" srcOrd="0" destOrd="0" presId="urn:diagrams.loki3.com/BracketList"/>
    <dgm:cxn modelId="{8CF66947-C066-49B7-972F-41A034937B7E}" type="presOf" srcId="{C9195AC1-6F21-4293-945D-5AB8C27FA126}" destId="{0B22CF62-7FC2-491E-9190-B9CBD160AD03}" srcOrd="0" destOrd="0" presId="urn:diagrams.loki3.com/BracketList"/>
    <dgm:cxn modelId="{8275CA86-A4CD-4487-81C2-6FCC60B0BD1C}" srcId="{FC94B93F-B2BE-4C1E-B74C-B4710CCBEA27}" destId="{9E8CAB5C-5E62-4950-8F1E-4017054DE6C0}" srcOrd="0" destOrd="0" parTransId="{378A0B7C-834D-4F38-9D12-42052A1FA2D7}" sibTransId="{7BBCA17E-C88D-4DB4-8A46-8624A3441E83}"/>
    <dgm:cxn modelId="{029D9EF7-D2C4-49AE-B749-D31F3453BD1A}" type="presOf" srcId="{D354BFB9-104A-44EE-8B3C-E28715DC4DEA}" destId="{4555F65A-326B-44A6-8E00-C74A6F92B9C9}" srcOrd="0" destOrd="0" presId="urn:diagrams.loki3.com/BracketList"/>
    <dgm:cxn modelId="{EDD511FE-65D0-4A84-9E4A-3A74E3BC453D}" srcId="{FEC1F60F-3B9C-4879-AB90-3CD5E3DAE195}" destId="{D354BFB9-104A-44EE-8B3C-E28715DC4DEA}" srcOrd="0" destOrd="0" parTransId="{C65AC349-8DC6-44F1-9356-BFC9965F3862}" sibTransId="{0BBFDC1C-A34C-451E-BE11-BE8CA8D0427E}"/>
    <dgm:cxn modelId="{B85ABD44-29F8-40D3-B774-647B3B4E999A}" srcId="{A624CF8B-2AFA-4EAC-9908-CE47513C582D}" destId="{2104DE79-69E1-4065-8CD5-3063DC66F0AC}" srcOrd="0" destOrd="0" parTransId="{771023F4-B8CE-4AE3-B154-B6C2ADCB2670}" sibTransId="{19D573C4-52A0-4DE6-A7FE-E035D7E54BA4}"/>
    <dgm:cxn modelId="{CE8DA681-BC60-4EF8-93B1-605BA1DDDE50}" type="presOf" srcId="{FC94B93F-B2BE-4C1E-B74C-B4710CCBEA27}" destId="{C69EE5B0-20BF-43AC-9C1E-201A555571AF}" srcOrd="0" destOrd="0" presId="urn:diagrams.loki3.com/BracketList"/>
    <dgm:cxn modelId="{7309F232-2D59-4244-BA8E-4B6D37A7F665}" type="presOf" srcId="{9B015AF7-3135-432F-BFD6-719A4998109B}" destId="{4BE0414E-BA09-4C7C-8BD7-A50EA21B1A0A}" srcOrd="0" destOrd="0" presId="urn:diagrams.loki3.com/BracketList"/>
    <dgm:cxn modelId="{FDF34585-66BD-4739-B4DD-3ABD647C92A0}" srcId="{C9195AC1-6F21-4293-945D-5AB8C27FA126}" destId="{6E5204A3-35A9-4FBE-B8AB-56647AED65E3}" srcOrd="0" destOrd="0" parTransId="{8DED92C8-9CAA-42BC-8666-932653759003}" sibTransId="{7577B8E6-737C-43B1-B281-766F3194A610}"/>
    <dgm:cxn modelId="{956B37DB-6CEC-443C-9FDC-63E9D8E22B1F}" srcId="{9B015AF7-3135-432F-BFD6-719A4998109B}" destId="{A624CF8B-2AFA-4EAC-9908-CE47513C582D}" srcOrd="5" destOrd="0" parTransId="{2AF659B7-D9A4-4F30-A1E2-0F5516803DA1}" sibTransId="{050D6D13-54C3-4352-B7B4-31211D6D7BAE}"/>
    <dgm:cxn modelId="{4CE9F253-B776-41B3-9744-00BE370D4DEC}" type="presOf" srcId="{76BEA211-E5EF-4357-BEE9-BFF4895F8D3B}" destId="{7BD69C6C-43DB-4646-AE0D-491B2DE5FF33}" srcOrd="0" destOrd="0" presId="urn:diagrams.loki3.com/BracketList"/>
    <dgm:cxn modelId="{C8FB88A4-90A3-4AD2-AA61-7040219C7848}" type="presOf" srcId="{A624CF8B-2AFA-4EAC-9908-CE47513C582D}" destId="{BE18ED48-6660-423E-9D80-D25DAB8B460B}" srcOrd="0" destOrd="0" presId="urn:diagrams.loki3.com/BracketList"/>
    <dgm:cxn modelId="{137BAA02-DA67-430C-A6C7-1AEB1CBD36D2}" type="presOf" srcId="{FEC1F60F-3B9C-4879-AB90-3CD5E3DAE195}" destId="{C9767E53-4F2C-4B25-9272-EA48EFD4B4A9}" srcOrd="0" destOrd="0" presId="urn:diagrams.loki3.com/BracketList"/>
    <dgm:cxn modelId="{6C359005-7B6D-4C85-B8D0-14F5E6E5EED6}" srcId="{9B015AF7-3135-432F-BFD6-719A4998109B}" destId="{8D50AB6A-5A73-40FC-8785-BAA6E4CB0018}" srcOrd="1" destOrd="0" parTransId="{218917A1-C117-448E-B295-A2DFE76011FD}" sibTransId="{D1653716-99A7-498D-9F90-5C4B6C38D2BD}"/>
    <dgm:cxn modelId="{20AE4713-46D3-41B0-985E-D634D9003719}" srcId="{8D50AB6A-5A73-40FC-8785-BAA6E4CB0018}" destId="{7F9B8A85-A409-41CC-BD3A-948862DE12D9}" srcOrd="0" destOrd="0" parTransId="{9B1A4A4F-EBFA-45C0-BA4A-ECF86BB247F1}" sibTransId="{58369C51-A68A-498A-B9DA-5CD6B0F0BDFD}"/>
    <dgm:cxn modelId="{B9081380-A969-48B4-9F51-DB8EDFBC92BE}" srcId="{9B015AF7-3135-432F-BFD6-719A4998109B}" destId="{FEC1F60F-3B9C-4879-AB90-3CD5E3DAE195}" srcOrd="0" destOrd="0" parTransId="{E03CF394-9154-44A3-9BEA-413BE47D025D}" sibTransId="{472AD030-F1F4-4E71-A666-42CD020446FD}"/>
    <dgm:cxn modelId="{80D60BFD-35C9-4EAE-991B-BF56FA2AF45F}" type="presOf" srcId="{9E8CAB5C-5E62-4950-8F1E-4017054DE6C0}" destId="{9C499864-82D6-46F4-A401-0FBE1B387734}" srcOrd="0" destOrd="0" presId="urn:diagrams.loki3.com/BracketList"/>
    <dgm:cxn modelId="{B95C92F6-5E9B-4456-AC96-6DD5CDC2CAEA}" srcId="{9B015AF7-3135-432F-BFD6-719A4998109B}" destId="{C9195AC1-6F21-4293-945D-5AB8C27FA126}" srcOrd="2" destOrd="0" parTransId="{F5964075-2F27-4722-BFED-B20F964A4A79}" sibTransId="{DE378100-C974-4882-826E-0BA20047820D}"/>
    <dgm:cxn modelId="{B875B73C-9478-4417-A8ED-D2A912536A18}" type="presOf" srcId="{6E5204A3-35A9-4FBE-B8AB-56647AED65E3}" destId="{A40891B9-89AE-4C87-9754-3F1B77B99F48}" srcOrd="0" destOrd="0" presId="urn:diagrams.loki3.com/BracketList"/>
    <dgm:cxn modelId="{A2FB405E-A895-4894-9DB7-D29FBF6CE69C}" type="presParOf" srcId="{4BE0414E-BA09-4C7C-8BD7-A50EA21B1A0A}" destId="{D7058ED3-862D-4DBA-8189-C4632ECEC4AC}" srcOrd="0" destOrd="0" presId="urn:diagrams.loki3.com/BracketList"/>
    <dgm:cxn modelId="{98CB43F1-D055-4816-8BB1-131F7C68D33C}" type="presParOf" srcId="{D7058ED3-862D-4DBA-8189-C4632ECEC4AC}" destId="{C9767E53-4F2C-4B25-9272-EA48EFD4B4A9}" srcOrd="0" destOrd="0" presId="urn:diagrams.loki3.com/BracketList"/>
    <dgm:cxn modelId="{949A91A0-F5AF-4460-AFD5-4A661A2AD6F6}" type="presParOf" srcId="{D7058ED3-862D-4DBA-8189-C4632ECEC4AC}" destId="{CBF5686B-A735-425A-B15E-AFA2714AA6CF}" srcOrd="1" destOrd="0" presId="urn:diagrams.loki3.com/BracketList"/>
    <dgm:cxn modelId="{DF08C365-D20C-4BEA-BA01-AEB5ACF38470}" type="presParOf" srcId="{D7058ED3-862D-4DBA-8189-C4632ECEC4AC}" destId="{D1148E70-0ECC-41C3-8565-CFBCA8155246}" srcOrd="2" destOrd="0" presId="urn:diagrams.loki3.com/BracketList"/>
    <dgm:cxn modelId="{1965AB11-18B6-4E03-81A8-C3D92FE32B7B}" type="presParOf" srcId="{D7058ED3-862D-4DBA-8189-C4632ECEC4AC}" destId="{4555F65A-326B-44A6-8E00-C74A6F92B9C9}" srcOrd="3" destOrd="0" presId="urn:diagrams.loki3.com/BracketList"/>
    <dgm:cxn modelId="{38C6D811-F229-4A68-8F0D-252FE8AF3464}" type="presParOf" srcId="{4BE0414E-BA09-4C7C-8BD7-A50EA21B1A0A}" destId="{8E8413F8-1748-459E-95A7-16531671020F}" srcOrd="1" destOrd="0" presId="urn:diagrams.loki3.com/BracketList"/>
    <dgm:cxn modelId="{1C904359-ACCF-47DF-A2E6-BFA877C3C095}" type="presParOf" srcId="{4BE0414E-BA09-4C7C-8BD7-A50EA21B1A0A}" destId="{3F707C0C-5E0E-49A3-B9F8-A26B4758CF6E}" srcOrd="2" destOrd="0" presId="urn:diagrams.loki3.com/BracketList"/>
    <dgm:cxn modelId="{59EEA7D5-136C-4AA1-B41F-A6345AA9C79B}" type="presParOf" srcId="{3F707C0C-5E0E-49A3-B9F8-A26B4758CF6E}" destId="{587AB83E-5A92-47F6-920D-6A6B03DA0DE3}" srcOrd="0" destOrd="0" presId="urn:diagrams.loki3.com/BracketList"/>
    <dgm:cxn modelId="{76369791-8972-44F3-B999-92A9C8AA7F2D}" type="presParOf" srcId="{3F707C0C-5E0E-49A3-B9F8-A26B4758CF6E}" destId="{B2DAC851-116C-4D11-9504-0046F3706860}" srcOrd="1" destOrd="0" presId="urn:diagrams.loki3.com/BracketList"/>
    <dgm:cxn modelId="{25E91A34-BE3C-4C87-A4EB-5C6D7E591093}" type="presParOf" srcId="{3F707C0C-5E0E-49A3-B9F8-A26B4758CF6E}" destId="{20C1CF32-59CF-434B-A5A4-2A7C21EED9D5}" srcOrd="2" destOrd="0" presId="urn:diagrams.loki3.com/BracketList"/>
    <dgm:cxn modelId="{87735F54-A48F-4E15-99EA-630877A537FE}" type="presParOf" srcId="{3F707C0C-5E0E-49A3-B9F8-A26B4758CF6E}" destId="{7B48488D-2232-4BE3-84ED-75D554848B8B}" srcOrd="3" destOrd="0" presId="urn:diagrams.loki3.com/BracketList"/>
    <dgm:cxn modelId="{FEFFE0B2-BFF9-4ED2-B7FC-0DC014A7F85A}" type="presParOf" srcId="{4BE0414E-BA09-4C7C-8BD7-A50EA21B1A0A}" destId="{935E38FC-6746-493D-A43F-DE3F9493F6FE}" srcOrd="3" destOrd="0" presId="urn:diagrams.loki3.com/BracketList"/>
    <dgm:cxn modelId="{B6224A9A-AEA4-4D47-8DD1-1C2983E3BC42}" type="presParOf" srcId="{4BE0414E-BA09-4C7C-8BD7-A50EA21B1A0A}" destId="{2B01E5E3-19AE-4C5C-8019-E9686F584A87}" srcOrd="4" destOrd="0" presId="urn:diagrams.loki3.com/BracketList"/>
    <dgm:cxn modelId="{B65EE798-D5DE-420D-BF65-BA7E147FB7A3}" type="presParOf" srcId="{2B01E5E3-19AE-4C5C-8019-E9686F584A87}" destId="{0B22CF62-7FC2-491E-9190-B9CBD160AD03}" srcOrd="0" destOrd="0" presId="urn:diagrams.loki3.com/BracketList"/>
    <dgm:cxn modelId="{EEF965B1-8FE6-465E-9DC1-5432F845A45C}" type="presParOf" srcId="{2B01E5E3-19AE-4C5C-8019-E9686F584A87}" destId="{39E454F9-8A5A-41FE-8F10-8ED701C113A1}" srcOrd="1" destOrd="0" presId="urn:diagrams.loki3.com/BracketList"/>
    <dgm:cxn modelId="{B541CDFF-91D7-4061-99D4-6E8D0893CB10}" type="presParOf" srcId="{2B01E5E3-19AE-4C5C-8019-E9686F584A87}" destId="{A93407FB-B0F8-4702-9729-813FDE5C96F4}" srcOrd="2" destOrd="0" presId="urn:diagrams.loki3.com/BracketList"/>
    <dgm:cxn modelId="{5360256E-5045-478F-ADB0-B0BD468C31A3}" type="presParOf" srcId="{2B01E5E3-19AE-4C5C-8019-E9686F584A87}" destId="{A40891B9-89AE-4C87-9754-3F1B77B99F48}" srcOrd="3" destOrd="0" presId="urn:diagrams.loki3.com/BracketList"/>
    <dgm:cxn modelId="{EA34AB2C-DD6D-46C6-A17E-CFE4994C378A}" type="presParOf" srcId="{4BE0414E-BA09-4C7C-8BD7-A50EA21B1A0A}" destId="{5C066D0C-0628-4123-8A62-9E658D41E64A}" srcOrd="5" destOrd="0" presId="urn:diagrams.loki3.com/BracketList"/>
    <dgm:cxn modelId="{EF8A7F0A-B688-4DD3-A6AA-0DC3CB528D04}" type="presParOf" srcId="{4BE0414E-BA09-4C7C-8BD7-A50EA21B1A0A}" destId="{0F05710A-862F-4C8E-9033-B80EDA81C876}" srcOrd="6" destOrd="0" presId="urn:diagrams.loki3.com/BracketList"/>
    <dgm:cxn modelId="{52D00C4C-3EB7-4689-8247-CC2DF0E0DB8F}" type="presParOf" srcId="{0F05710A-862F-4C8E-9033-B80EDA81C876}" destId="{7BD69C6C-43DB-4646-AE0D-491B2DE5FF33}" srcOrd="0" destOrd="0" presId="urn:diagrams.loki3.com/BracketList"/>
    <dgm:cxn modelId="{9FAC736B-925C-41DA-B887-AC783EE81CDB}" type="presParOf" srcId="{0F05710A-862F-4C8E-9033-B80EDA81C876}" destId="{346C8355-C6A6-45AA-A697-4BAD28BA2460}" srcOrd="1" destOrd="0" presId="urn:diagrams.loki3.com/BracketList"/>
    <dgm:cxn modelId="{AC3FEA61-6EF4-4587-815E-CAC71CA3E23D}" type="presParOf" srcId="{0F05710A-862F-4C8E-9033-B80EDA81C876}" destId="{BD79996D-5948-4076-82E6-F2AD9A1E54E2}" srcOrd="2" destOrd="0" presId="urn:diagrams.loki3.com/BracketList"/>
    <dgm:cxn modelId="{C7A04376-F093-4100-B099-D86B2696934B}" type="presParOf" srcId="{0F05710A-862F-4C8E-9033-B80EDA81C876}" destId="{36420A8C-EBDC-4CAA-9518-86DCF08D4B41}" srcOrd="3" destOrd="0" presId="urn:diagrams.loki3.com/BracketList"/>
    <dgm:cxn modelId="{973F0A6C-E19C-4733-8F3B-B6D51F9F756D}" type="presParOf" srcId="{4BE0414E-BA09-4C7C-8BD7-A50EA21B1A0A}" destId="{42630997-FA9C-4E42-8691-0E4F6ACD05F5}" srcOrd="7" destOrd="0" presId="urn:diagrams.loki3.com/BracketList"/>
    <dgm:cxn modelId="{C996CA7C-73D8-430C-8C9B-ADFE97726A60}" type="presParOf" srcId="{4BE0414E-BA09-4C7C-8BD7-A50EA21B1A0A}" destId="{AF82BD31-F1B5-463E-A2A4-F31440F9213E}" srcOrd="8" destOrd="0" presId="urn:diagrams.loki3.com/BracketList"/>
    <dgm:cxn modelId="{0E8D6F40-C3AA-4BD4-BF87-8DF708D7580F}" type="presParOf" srcId="{AF82BD31-F1B5-463E-A2A4-F31440F9213E}" destId="{C69EE5B0-20BF-43AC-9C1E-201A555571AF}" srcOrd="0" destOrd="0" presId="urn:diagrams.loki3.com/BracketList"/>
    <dgm:cxn modelId="{481FD579-02AC-4906-ABC7-F169BB5FE5F5}" type="presParOf" srcId="{AF82BD31-F1B5-463E-A2A4-F31440F9213E}" destId="{76915D41-803A-4D57-A4CF-A697C49302D8}" srcOrd="1" destOrd="0" presId="urn:diagrams.loki3.com/BracketList"/>
    <dgm:cxn modelId="{4945DA62-C7A3-48AB-A7AE-9C4D276D0AAF}" type="presParOf" srcId="{AF82BD31-F1B5-463E-A2A4-F31440F9213E}" destId="{EFBF7810-B5C1-44ED-90B2-7A900E0C256D}" srcOrd="2" destOrd="0" presId="urn:diagrams.loki3.com/BracketList"/>
    <dgm:cxn modelId="{4D39D274-88FB-41FA-A83D-CD3CFAF5B04C}" type="presParOf" srcId="{AF82BD31-F1B5-463E-A2A4-F31440F9213E}" destId="{9C499864-82D6-46F4-A401-0FBE1B387734}" srcOrd="3" destOrd="0" presId="urn:diagrams.loki3.com/BracketList"/>
    <dgm:cxn modelId="{46793CE5-6C88-41E9-898E-09EB3D6D1EAC}" type="presParOf" srcId="{4BE0414E-BA09-4C7C-8BD7-A50EA21B1A0A}" destId="{6FAFCFBA-3384-4FA2-87BF-1A4E902E8D37}" srcOrd="9" destOrd="0" presId="urn:diagrams.loki3.com/BracketList"/>
    <dgm:cxn modelId="{AA1D561D-DCCB-4D73-92A3-BA416ECC6D88}" type="presParOf" srcId="{4BE0414E-BA09-4C7C-8BD7-A50EA21B1A0A}" destId="{BF521EAC-B5B9-412A-86FC-39ED7705930A}" srcOrd="10" destOrd="0" presId="urn:diagrams.loki3.com/BracketList"/>
    <dgm:cxn modelId="{EDD0E133-D6B7-4935-A5CB-50A5DF3D7DF3}" type="presParOf" srcId="{BF521EAC-B5B9-412A-86FC-39ED7705930A}" destId="{BE18ED48-6660-423E-9D80-D25DAB8B460B}" srcOrd="0" destOrd="0" presId="urn:diagrams.loki3.com/BracketList"/>
    <dgm:cxn modelId="{3790A46E-753E-4319-A189-477CFD087A09}" type="presParOf" srcId="{BF521EAC-B5B9-412A-86FC-39ED7705930A}" destId="{5B89D15A-907D-41CB-B7D3-08D905AB80E7}" srcOrd="1" destOrd="0" presId="urn:diagrams.loki3.com/BracketList"/>
    <dgm:cxn modelId="{02D86AC1-CFD0-42EA-BFD8-6E835EA92231}" type="presParOf" srcId="{BF521EAC-B5B9-412A-86FC-39ED7705930A}" destId="{7F45230E-033B-480F-A8D5-513288575D8D}" srcOrd="2" destOrd="0" presId="urn:diagrams.loki3.com/BracketList"/>
    <dgm:cxn modelId="{1F25CFA3-DACD-4571-9F32-8BA1641BBB44}" type="presParOf" srcId="{BF521EAC-B5B9-412A-86FC-39ED7705930A}" destId="{A706E436-C8DE-43BA-983D-0DF6B3CED34E}"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C8D7201-1240-438C-A803-5C43EA1863F5}" type="doc">
      <dgm:prSet loTypeId="urn:microsoft.com/office/officeart/2005/8/layout/hChevron3" loCatId="process" qsTypeId="urn:microsoft.com/office/officeart/2005/8/quickstyle/simple1" qsCatId="simple" csTypeId="urn:microsoft.com/office/officeart/2005/8/colors/colorful3" csCatId="colorful" phldr="1"/>
      <dgm:spPr/>
      <dgm:t>
        <a:bodyPr/>
        <a:lstStyle/>
        <a:p>
          <a:endParaRPr lang="en-US"/>
        </a:p>
      </dgm:t>
    </dgm:pt>
    <dgm:pt modelId="{D2189186-2192-4B02-86A0-14E9EE5AB5EB}">
      <dgm:prSet phldrT="[Text]"/>
      <dgm:spPr>
        <a:solidFill>
          <a:srgbClr val="7030A0"/>
        </a:solidFill>
      </dgm:spPr>
      <dgm:t>
        <a:bodyPr/>
        <a:lstStyle/>
        <a:p>
          <a:r>
            <a:rPr lang="en-US" dirty="0" smtClean="0">
              <a:effectLst>
                <a:outerShdw blurRad="38100" dist="38100" dir="2700000" algn="tl">
                  <a:srgbClr val="000000">
                    <a:alpha val="43137"/>
                  </a:srgbClr>
                </a:outerShdw>
              </a:effectLst>
            </a:rPr>
            <a:t>Convertibility </a:t>
          </a:r>
          <a:endParaRPr lang="en-US" dirty="0">
            <a:effectLst>
              <a:outerShdw blurRad="38100" dist="38100" dir="2700000" algn="tl">
                <a:srgbClr val="000000">
                  <a:alpha val="43137"/>
                </a:srgbClr>
              </a:outerShdw>
            </a:effectLst>
          </a:endParaRPr>
        </a:p>
      </dgm:t>
    </dgm:pt>
    <dgm:pt modelId="{55A72C16-B402-4B3E-B08F-051E9FFD7B31}" type="parTrans" cxnId="{3380119E-EEF3-444F-A64B-421DBDA90EA3}">
      <dgm:prSet/>
      <dgm:spPr/>
      <dgm:t>
        <a:bodyPr/>
        <a:lstStyle/>
        <a:p>
          <a:endParaRPr lang="en-US">
            <a:effectLst>
              <a:outerShdw blurRad="38100" dist="38100" dir="2700000" algn="tl">
                <a:srgbClr val="000000">
                  <a:alpha val="43137"/>
                </a:srgbClr>
              </a:outerShdw>
            </a:effectLst>
          </a:endParaRPr>
        </a:p>
      </dgm:t>
    </dgm:pt>
    <dgm:pt modelId="{CE1D4AEE-3855-48BF-AC5F-9ED175E04289}" type="sibTrans" cxnId="{3380119E-EEF3-444F-A64B-421DBDA90EA3}">
      <dgm:prSet/>
      <dgm:spPr/>
      <dgm:t>
        <a:bodyPr/>
        <a:lstStyle/>
        <a:p>
          <a:endParaRPr lang="en-US">
            <a:effectLst>
              <a:outerShdw blurRad="38100" dist="38100" dir="2700000" algn="tl">
                <a:srgbClr val="000000">
                  <a:alpha val="43137"/>
                </a:srgbClr>
              </a:outerShdw>
            </a:effectLst>
          </a:endParaRPr>
        </a:p>
      </dgm:t>
    </dgm:pt>
    <dgm:pt modelId="{5A04F884-012F-4A6B-8512-83C65961593B}">
      <dgm:prSet phldrT="[Text]"/>
      <dgm:spPr>
        <a:solidFill>
          <a:schemeClr val="accent4">
            <a:lumMod val="75000"/>
          </a:schemeClr>
        </a:solidFill>
      </dgm:spPr>
      <dgm:t>
        <a:bodyPr/>
        <a:lstStyle/>
        <a:p>
          <a:r>
            <a:rPr lang="en-US" dirty="0" smtClean="0">
              <a:effectLst>
                <a:outerShdw blurRad="38100" dist="38100" dir="2700000" algn="tl">
                  <a:srgbClr val="000000">
                    <a:alpha val="43137"/>
                  </a:srgbClr>
                </a:outerShdw>
              </a:effectLst>
            </a:rPr>
            <a:t>Exchange Rate</a:t>
          </a:r>
          <a:endParaRPr lang="en-US" dirty="0">
            <a:effectLst>
              <a:outerShdw blurRad="38100" dist="38100" dir="2700000" algn="tl">
                <a:srgbClr val="000000">
                  <a:alpha val="43137"/>
                </a:srgbClr>
              </a:outerShdw>
            </a:effectLst>
          </a:endParaRPr>
        </a:p>
      </dgm:t>
    </dgm:pt>
    <dgm:pt modelId="{58125200-E2B4-46C4-B55C-99B29C213DD0}" type="parTrans" cxnId="{B9D04944-F792-4789-A079-B263A38A402C}">
      <dgm:prSet/>
      <dgm:spPr/>
      <dgm:t>
        <a:bodyPr/>
        <a:lstStyle/>
        <a:p>
          <a:endParaRPr lang="en-US">
            <a:effectLst>
              <a:outerShdw blurRad="38100" dist="38100" dir="2700000" algn="tl">
                <a:srgbClr val="000000">
                  <a:alpha val="43137"/>
                </a:srgbClr>
              </a:outerShdw>
            </a:effectLst>
          </a:endParaRPr>
        </a:p>
      </dgm:t>
    </dgm:pt>
    <dgm:pt modelId="{57A53847-4B10-415F-81C2-95429DCB5A8E}" type="sibTrans" cxnId="{B9D04944-F792-4789-A079-B263A38A402C}">
      <dgm:prSet/>
      <dgm:spPr/>
      <dgm:t>
        <a:bodyPr/>
        <a:lstStyle/>
        <a:p>
          <a:endParaRPr lang="en-US">
            <a:effectLst>
              <a:outerShdw blurRad="38100" dist="38100" dir="2700000" algn="tl">
                <a:srgbClr val="000000">
                  <a:alpha val="43137"/>
                </a:srgbClr>
              </a:outerShdw>
            </a:effectLst>
          </a:endParaRPr>
        </a:p>
      </dgm:t>
    </dgm:pt>
    <dgm:pt modelId="{A9776982-8025-4C1B-8216-CF687555DB68}">
      <dgm:prSet phldrT="[Text]"/>
      <dgm:spPr>
        <a:solidFill>
          <a:srgbClr val="7030A0"/>
        </a:solidFill>
      </dgm:spPr>
      <dgm:t>
        <a:bodyPr/>
        <a:lstStyle/>
        <a:p>
          <a:r>
            <a:rPr lang="en-US" smtClean="0">
              <a:effectLst>
                <a:outerShdw blurRad="38100" dist="38100" dir="2700000" algn="tl">
                  <a:srgbClr val="000000">
                    <a:alpha val="43137"/>
                  </a:srgbClr>
                </a:outerShdw>
              </a:effectLst>
            </a:rPr>
            <a:t>Sterilization </a:t>
          </a:r>
          <a:endParaRPr lang="en-US" dirty="0">
            <a:effectLst>
              <a:outerShdw blurRad="38100" dist="38100" dir="2700000" algn="tl">
                <a:srgbClr val="000000">
                  <a:alpha val="43137"/>
                </a:srgbClr>
              </a:outerShdw>
            </a:effectLst>
          </a:endParaRPr>
        </a:p>
      </dgm:t>
    </dgm:pt>
    <dgm:pt modelId="{C72D9FB1-125F-4690-89DA-62A579FBD241}" type="parTrans" cxnId="{6AABBAA7-EDD1-4EFA-8FAC-57C77CCC7BB8}">
      <dgm:prSet/>
      <dgm:spPr/>
      <dgm:t>
        <a:bodyPr/>
        <a:lstStyle/>
        <a:p>
          <a:endParaRPr lang="en-US"/>
        </a:p>
      </dgm:t>
    </dgm:pt>
    <dgm:pt modelId="{A2E4775A-52E0-41BC-BDC7-DEEDBE6286FB}" type="sibTrans" cxnId="{6AABBAA7-EDD1-4EFA-8FAC-57C77CCC7BB8}">
      <dgm:prSet/>
      <dgm:spPr/>
      <dgm:t>
        <a:bodyPr/>
        <a:lstStyle/>
        <a:p>
          <a:endParaRPr lang="en-US"/>
        </a:p>
      </dgm:t>
    </dgm:pt>
    <dgm:pt modelId="{82BD6E36-8535-40A8-8845-A4CF57D8D942}">
      <dgm:prSet phldrT="[Text]"/>
      <dgm:spPr>
        <a:solidFill>
          <a:schemeClr val="accent4">
            <a:lumMod val="75000"/>
          </a:schemeClr>
        </a:solidFill>
      </dgm:spPr>
      <dgm:t>
        <a:bodyPr/>
        <a:lstStyle/>
        <a:p>
          <a:r>
            <a:rPr lang="en-US" smtClean="0">
              <a:effectLst>
                <a:outerShdw blurRad="38100" dist="38100" dir="2700000" algn="tl">
                  <a:srgbClr val="000000">
                    <a:alpha val="43137"/>
                  </a:srgbClr>
                </a:outerShdw>
              </a:effectLst>
            </a:rPr>
            <a:t>Forex Reserve</a:t>
          </a:r>
          <a:endParaRPr lang="en-US" dirty="0">
            <a:effectLst>
              <a:outerShdw blurRad="38100" dist="38100" dir="2700000" algn="tl">
                <a:srgbClr val="000000">
                  <a:alpha val="43137"/>
                </a:srgbClr>
              </a:outerShdw>
            </a:effectLst>
          </a:endParaRPr>
        </a:p>
      </dgm:t>
    </dgm:pt>
    <dgm:pt modelId="{82AAEF22-670B-4864-9639-4C601842349D}" type="parTrans" cxnId="{D6BFEF98-69E2-43D3-A6CB-74C467817A3A}">
      <dgm:prSet/>
      <dgm:spPr/>
      <dgm:t>
        <a:bodyPr/>
        <a:lstStyle/>
        <a:p>
          <a:endParaRPr lang="en-US"/>
        </a:p>
      </dgm:t>
    </dgm:pt>
    <dgm:pt modelId="{6298085A-CD3C-46C0-BD4C-556ABCB7D0FB}" type="sibTrans" cxnId="{D6BFEF98-69E2-43D3-A6CB-74C467817A3A}">
      <dgm:prSet/>
      <dgm:spPr/>
      <dgm:t>
        <a:bodyPr/>
        <a:lstStyle/>
        <a:p>
          <a:endParaRPr lang="en-US"/>
        </a:p>
      </dgm:t>
    </dgm:pt>
    <dgm:pt modelId="{98855459-E76F-430E-9A15-0B4554592F13}" type="pres">
      <dgm:prSet presAssocID="{2C8D7201-1240-438C-A803-5C43EA1863F5}" presName="Name0" presStyleCnt="0">
        <dgm:presLayoutVars>
          <dgm:dir/>
          <dgm:resizeHandles val="exact"/>
        </dgm:presLayoutVars>
      </dgm:prSet>
      <dgm:spPr/>
      <dgm:t>
        <a:bodyPr/>
        <a:lstStyle/>
        <a:p>
          <a:endParaRPr lang="en-US"/>
        </a:p>
      </dgm:t>
    </dgm:pt>
    <dgm:pt modelId="{2A8C132E-4289-4845-B44E-B0DA9D9B7C02}" type="pres">
      <dgm:prSet presAssocID="{5A04F884-012F-4A6B-8512-83C65961593B}" presName="parTxOnly" presStyleLbl="node1" presStyleIdx="0" presStyleCnt="4">
        <dgm:presLayoutVars>
          <dgm:bulletEnabled val="1"/>
        </dgm:presLayoutVars>
      </dgm:prSet>
      <dgm:spPr/>
      <dgm:t>
        <a:bodyPr/>
        <a:lstStyle/>
        <a:p>
          <a:endParaRPr lang="en-US"/>
        </a:p>
      </dgm:t>
    </dgm:pt>
    <dgm:pt modelId="{F56C4BAD-612E-46E4-9790-634204FBD646}" type="pres">
      <dgm:prSet presAssocID="{57A53847-4B10-415F-81C2-95429DCB5A8E}" presName="parSpace" presStyleCnt="0"/>
      <dgm:spPr/>
    </dgm:pt>
    <dgm:pt modelId="{74E422DE-41AD-4126-89C1-E3BBD702185B}" type="pres">
      <dgm:prSet presAssocID="{82BD6E36-8535-40A8-8845-A4CF57D8D942}" presName="parTxOnly" presStyleLbl="node1" presStyleIdx="1" presStyleCnt="4">
        <dgm:presLayoutVars>
          <dgm:bulletEnabled val="1"/>
        </dgm:presLayoutVars>
      </dgm:prSet>
      <dgm:spPr/>
      <dgm:t>
        <a:bodyPr/>
        <a:lstStyle/>
        <a:p>
          <a:endParaRPr lang="en-US"/>
        </a:p>
      </dgm:t>
    </dgm:pt>
    <dgm:pt modelId="{B8215AB1-8341-40C6-9B4A-1DA2EA97F3D0}" type="pres">
      <dgm:prSet presAssocID="{6298085A-CD3C-46C0-BD4C-556ABCB7D0FB}" presName="parSpace" presStyleCnt="0"/>
      <dgm:spPr/>
    </dgm:pt>
    <dgm:pt modelId="{99353C05-AA62-472F-A1C1-2947B2B1A225}" type="pres">
      <dgm:prSet presAssocID="{A9776982-8025-4C1B-8216-CF687555DB68}" presName="parTxOnly" presStyleLbl="node1" presStyleIdx="2" presStyleCnt="4">
        <dgm:presLayoutVars>
          <dgm:bulletEnabled val="1"/>
        </dgm:presLayoutVars>
      </dgm:prSet>
      <dgm:spPr/>
      <dgm:t>
        <a:bodyPr/>
        <a:lstStyle/>
        <a:p>
          <a:endParaRPr lang="en-US"/>
        </a:p>
      </dgm:t>
    </dgm:pt>
    <dgm:pt modelId="{F9DA913C-D68E-4B37-B07A-797C95BA484A}" type="pres">
      <dgm:prSet presAssocID="{A2E4775A-52E0-41BC-BDC7-DEEDBE6286FB}" presName="parSpace" presStyleCnt="0"/>
      <dgm:spPr/>
    </dgm:pt>
    <dgm:pt modelId="{CE69C9A1-BE50-4A37-99F1-879EA2F4F29E}" type="pres">
      <dgm:prSet presAssocID="{D2189186-2192-4B02-86A0-14E9EE5AB5EB}" presName="parTxOnly" presStyleLbl="node1" presStyleIdx="3" presStyleCnt="4">
        <dgm:presLayoutVars>
          <dgm:bulletEnabled val="1"/>
        </dgm:presLayoutVars>
      </dgm:prSet>
      <dgm:spPr/>
      <dgm:t>
        <a:bodyPr/>
        <a:lstStyle/>
        <a:p>
          <a:endParaRPr lang="en-US"/>
        </a:p>
      </dgm:t>
    </dgm:pt>
  </dgm:ptLst>
  <dgm:cxnLst>
    <dgm:cxn modelId="{3380119E-EEF3-444F-A64B-421DBDA90EA3}" srcId="{2C8D7201-1240-438C-A803-5C43EA1863F5}" destId="{D2189186-2192-4B02-86A0-14E9EE5AB5EB}" srcOrd="3" destOrd="0" parTransId="{55A72C16-B402-4B3E-B08F-051E9FFD7B31}" sibTransId="{CE1D4AEE-3855-48BF-AC5F-9ED175E04289}"/>
    <dgm:cxn modelId="{6AABBAA7-EDD1-4EFA-8FAC-57C77CCC7BB8}" srcId="{2C8D7201-1240-438C-A803-5C43EA1863F5}" destId="{A9776982-8025-4C1B-8216-CF687555DB68}" srcOrd="2" destOrd="0" parTransId="{C72D9FB1-125F-4690-89DA-62A579FBD241}" sibTransId="{A2E4775A-52E0-41BC-BDC7-DEEDBE6286FB}"/>
    <dgm:cxn modelId="{D6BFEF98-69E2-43D3-A6CB-74C467817A3A}" srcId="{2C8D7201-1240-438C-A803-5C43EA1863F5}" destId="{82BD6E36-8535-40A8-8845-A4CF57D8D942}" srcOrd="1" destOrd="0" parTransId="{82AAEF22-670B-4864-9639-4C601842349D}" sibTransId="{6298085A-CD3C-46C0-BD4C-556ABCB7D0FB}"/>
    <dgm:cxn modelId="{D951EA40-AE94-4339-B60A-3B2F161D9B2B}" type="presOf" srcId="{A9776982-8025-4C1B-8216-CF687555DB68}" destId="{99353C05-AA62-472F-A1C1-2947B2B1A225}" srcOrd="0" destOrd="0" presId="urn:microsoft.com/office/officeart/2005/8/layout/hChevron3"/>
    <dgm:cxn modelId="{B5D68FA6-127F-4224-BCC9-8D8B89C483C7}" type="presOf" srcId="{2C8D7201-1240-438C-A803-5C43EA1863F5}" destId="{98855459-E76F-430E-9A15-0B4554592F13}" srcOrd="0" destOrd="0" presId="urn:microsoft.com/office/officeart/2005/8/layout/hChevron3"/>
    <dgm:cxn modelId="{395A991A-BFF3-4754-8740-3AD924B60379}" type="presOf" srcId="{D2189186-2192-4B02-86A0-14E9EE5AB5EB}" destId="{CE69C9A1-BE50-4A37-99F1-879EA2F4F29E}" srcOrd="0" destOrd="0" presId="urn:microsoft.com/office/officeart/2005/8/layout/hChevron3"/>
    <dgm:cxn modelId="{0CBD675C-DE33-4F26-86E4-748D3E299FE8}" type="presOf" srcId="{82BD6E36-8535-40A8-8845-A4CF57D8D942}" destId="{74E422DE-41AD-4126-89C1-E3BBD702185B}" srcOrd="0" destOrd="0" presId="urn:microsoft.com/office/officeart/2005/8/layout/hChevron3"/>
    <dgm:cxn modelId="{B9D04944-F792-4789-A079-B263A38A402C}" srcId="{2C8D7201-1240-438C-A803-5C43EA1863F5}" destId="{5A04F884-012F-4A6B-8512-83C65961593B}" srcOrd="0" destOrd="0" parTransId="{58125200-E2B4-46C4-B55C-99B29C213DD0}" sibTransId="{57A53847-4B10-415F-81C2-95429DCB5A8E}"/>
    <dgm:cxn modelId="{28CEBA17-F868-44C2-A626-85EBA49BC2B6}" type="presOf" srcId="{5A04F884-012F-4A6B-8512-83C65961593B}" destId="{2A8C132E-4289-4845-B44E-B0DA9D9B7C02}" srcOrd="0" destOrd="0" presId="urn:microsoft.com/office/officeart/2005/8/layout/hChevron3"/>
    <dgm:cxn modelId="{AE68755A-CEDF-4D61-8403-B121AE8194D4}" type="presParOf" srcId="{98855459-E76F-430E-9A15-0B4554592F13}" destId="{2A8C132E-4289-4845-B44E-B0DA9D9B7C02}" srcOrd="0" destOrd="0" presId="urn:microsoft.com/office/officeart/2005/8/layout/hChevron3"/>
    <dgm:cxn modelId="{0B099B04-AC3D-4D2A-BB90-F6FE639F352D}" type="presParOf" srcId="{98855459-E76F-430E-9A15-0B4554592F13}" destId="{F56C4BAD-612E-46E4-9790-634204FBD646}" srcOrd="1" destOrd="0" presId="urn:microsoft.com/office/officeart/2005/8/layout/hChevron3"/>
    <dgm:cxn modelId="{171AF2D6-DAFB-4BEE-B0E1-1DED9D1C1245}" type="presParOf" srcId="{98855459-E76F-430E-9A15-0B4554592F13}" destId="{74E422DE-41AD-4126-89C1-E3BBD702185B}" srcOrd="2" destOrd="0" presId="urn:microsoft.com/office/officeart/2005/8/layout/hChevron3"/>
    <dgm:cxn modelId="{92B52DE9-DA41-4A91-8697-99D84460AB14}" type="presParOf" srcId="{98855459-E76F-430E-9A15-0B4554592F13}" destId="{B8215AB1-8341-40C6-9B4A-1DA2EA97F3D0}" srcOrd="3" destOrd="0" presId="urn:microsoft.com/office/officeart/2005/8/layout/hChevron3"/>
    <dgm:cxn modelId="{2F36A17A-5B72-4F3F-A776-F488C5C4ABC7}" type="presParOf" srcId="{98855459-E76F-430E-9A15-0B4554592F13}" destId="{99353C05-AA62-472F-A1C1-2947B2B1A225}" srcOrd="4" destOrd="0" presId="urn:microsoft.com/office/officeart/2005/8/layout/hChevron3"/>
    <dgm:cxn modelId="{CD8D0AD7-E8B2-417C-8751-7E5C0621BB20}" type="presParOf" srcId="{98855459-E76F-430E-9A15-0B4554592F13}" destId="{F9DA913C-D68E-4B37-B07A-797C95BA484A}" srcOrd="5" destOrd="0" presId="urn:microsoft.com/office/officeart/2005/8/layout/hChevron3"/>
    <dgm:cxn modelId="{78B74F05-6032-44DE-81C3-2064E0384803}" type="presParOf" srcId="{98855459-E76F-430E-9A15-0B4554592F13}" destId="{CE69C9A1-BE50-4A37-99F1-879EA2F4F29E}"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B015AF7-3135-432F-BFD6-719A4998109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FEC1F60F-3B9C-4879-AB90-3CD5E3DAE195}">
      <dgm:prSet phldrT="[Text]"/>
      <dgm:spPr/>
      <dgm:t>
        <a:bodyPr/>
        <a:lstStyle/>
        <a:p>
          <a:r>
            <a:rPr lang="en-US" dirty="0" smtClean="0"/>
            <a:t>Current</a:t>
          </a:r>
          <a:endParaRPr lang="en-US" dirty="0"/>
        </a:p>
      </dgm:t>
    </dgm:pt>
    <dgm:pt modelId="{E03CF394-9154-44A3-9BEA-413BE47D025D}" type="parTrans" cxnId="{B9081380-A969-48B4-9F51-DB8EDFBC92BE}">
      <dgm:prSet/>
      <dgm:spPr/>
      <dgm:t>
        <a:bodyPr/>
        <a:lstStyle/>
        <a:p>
          <a:endParaRPr lang="en-US"/>
        </a:p>
      </dgm:t>
    </dgm:pt>
    <dgm:pt modelId="{472AD030-F1F4-4E71-A666-42CD020446FD}" type="sibTrans" cxnId="{B9081380-A969-48B4-9F51-DB8EDFBC92BE}">
      <dgm:prSet/>
      <dgm:spPr/>
      <dgm:t>
        <a:bodyPr/>
        <a:lstStyle/>
        <a:p>
          <a:endParaRPr lang="en-US"/>
        </a:p>
      </dgm:t>
    </dgm:pt>
    <dgm:pt modelId="{8D50AB6A-5A73-40FC-8785-BAA6E4CB0018}">
      <dgm:prSet phldrT="[Text]"/>
      <dgm:spPr/>
      <dgm:t>
        <a:bodyPr/>
        <a:lstStyle/>
        <a:p>
          <a:r>
            <a:rPr lang="en-US" dirty="0" smtClean="0"/>
            <a:t>Capital</a:t>
          </a:r>
          <a:endParaRPr lang="en-US" dirty="0"/>
        </a:p>
      </dgm:t>
    </dgm:pt>
    <dgm:pt modelId="{218917A1-C117-448E-B295-A2DFE76011FD}" type="parTrans" cxnId="{6C359005-7B6D-4C85-B8D0-14F5E6E5EED6}">
      <dgm:prSet/>
      <dgm:spPr/>
      <dgm:t>
        <a:bodyPr/>
        <a:lstStyle/>
        <a:p>
          <a:endParaRPr lang="en-US"/>
        </a:p>
      </dgm:t>
    </dgm:pt>
    <dgm:pt modelId="{D1653716-99A7-498D-9F90-5C4B6C38D2BD}" type="sibTrans" cxnId="{6C359005-7B6D-4C85-B8D0-14F5E6E5EED6}">
      <dgm:prSet/>
      <dgm:spPr/>
      <dgm:t>
        <a:bodyPr/>
        <a:lstStyle/>
        <a:p>
          <a:endParaRPr lang="en-US"/>
        </a:p>
      </dgm:t>
    </dgm:pt>
    <dgm:pt modelId="{D354BFB9-104A-44EE-8B3C-E28715DC4DEA}">
      <dgm:prSet phldrT="[Text]"/>
      <dgm:spPr/>
      <dgm:t>
        <a:bodyPr/>
        <a:lstStyle/>
        <a:p>
          <a:r>
            <a:rPr lang="en-US" dirty="0" smtClean="0"/>
            <a:t>$ -10</a:t>
          </a:r>
          <a:endParaRPr lang="en-US" dirty="0"/>
        </a:p>
      </dgm:t>
    </dgm:pt>
    <dgm:pt modelId="{C65AC349-8DC6-44F1-9356-BFC9965F3862}" type="parTrans" cxnId="{EDD511FE-65D0-4A84-9E4A-3A74E3BC453D}">
      <dgm:prSet/>
      <dgm:spPr/>
      <dgm:t>
        <a:bodyPr/>
        <a:lstStyle/>
        <a:p>
          <a:endParaRPr lang="en-US"/>
        </a:p>
      </dgm:t>
    </dgm:pt>
    <dgm:pt modelId="{0BBFDC1C-A34C-451E-BE11-BE8CA8D0427E}" type="sibTrans" cxnId="{EDD511FE-65D0-4A84-9E4A-3A74E3BC453D}">
      <dgm:prSet/>
      <dgm:spPr/>
      <dgm:t>
        <a:bodyPr/>
        <a:lstStyle/>
        <a:p>
          <a:endParaRPr lang="en-US"/>
        </a:p>
      </dgm:t>
    </dgm:pt>
    <dgm:pt modelId="{7F9B8A85-A409-41CC-BD3A-948862DE12D9}">
      <dgm:prSet phldrT="[Text]"/>
      <dgm:spPr/>
      <dgm:t>
        <a:bodyPr/>
        <a:lstStyle/>
        <a:p>
          <a:r>
            <a:rPr lang="en-US" dirty="0" smtClean="0"/>
            <a:t>$ +90</a:t>
          </a:r>
          <a:endParaRPr lang="en-US" dirty="0"/>
        </a:p>
      </dgm:t>
    </dgm:pt>
    <dgm:pt modelId="{9B1A4A4F-EBFA-45C0-BA4A-ECF86BB247F1}" type="parTrans" cxnId="{20AE4713-46D3-41B0-985E-D634D9003719}">
      <dgm:prSet/>
      <dgm:spPr/>
      <dgm:t>
        <a:bodyPr/>
        <a:lstStyle/>
        <a:p>
          <a:endParaRPr lang="en-US"/>
        </a:p>
      </dgm:t>
    </dgm:pt>
    <dgm:pt modelId="{58369C51-A68A-498A-B9DA-5CD6B0F0BDFD}" type="sibTrans" cxnId="{20AE4713-46D3-41B0-985E-D634D9003719}">
      <dgm:prSet/>
      <dgm:spPr/>
      <dgm:t>
        <a:bodyPr/>
        <a:lstStyle/>
        <a:p>
          <a:endParaRPr lang="en-US"/>
        </a:p>
      </dgm:t>
    </dgm:pt>
    <dgm:pt modelId="{76BEA211-E5EF-4357-BEE9-BFF4895F8D3B}">
      <dgm:prSet phldrT="[Text]"/>
      <dgm:spPr/>
      <dgm:t>
        <a:bodyPr/>
        <a:lstStyle/>
        <a:p>
          <a:r>
            <a:rPr lang="en-US" dirty="0" smtClean="0"/>
            <a:t>BOP</a:t>
          </a:r>
          <a:endParaRPr lang="en-US" dirty="0"/>
        </a:p>
      </dgm:t>
    </dgm:pt>
    <dgm:pt modelId="{155E099F-DF2A-40B1-BB6E-FDAB163CFF45}" type="parTrans" cxnId="{93D2B82E-046B-4A9F-B7FD-5ED772DBE72C}">
      <dgm:prSet/>
      <dgm:spPr/>
      <dgm:t>
        <a:bodyPr/>
        <a:lstStyle/>
        <a:p>
          <a:endParaRPr lang="en-US"/>
        </a:p>
      </dgm:t>
    </dgm:pt>
    <dgm:pt modelId="{213B7674-9887-478E-BFC9-3FE437841352}" type="sibTrans" cxnId="{93D2B82E-046B-4A9F-B7FD-5ED772DBE72C}">
      <dgm:prSet/>
      <dgm:spPr/>
      <dgm:t>
        <a:bodyPr/>
        <a:lstStyle/>
        <a:p>
          <a:endParaRPr lang="en-US"/>
        </a:p>
      </dgm:t>
    </dgm:pt>
    <dgm:pt modelId="{EC01A5EA-A43A-4FA3-B17C-7C83CE20994E}">
      <dgm:prSet phldrT="[Text]"/>
      <dgm:spPr>
        <a:solidFill>
          <a:schemeClr val="accent4"/>
        </a:solidFill>
      </dgm:spPr>
      <dgm:t>
        <a:bodyPr/>
        <a:lstStyle/>
        <a:p>
          <a:r>
            <a:rPr lang="en-US" dirty="0" smtClean="0"/>
            <a:t>$ +80</a:t>
          </a:r>
          <a:endParaRPr lang="en-US" dirty="0"/>
        </a:p>
      </dgm:t>
    </dgm:pt>
    <dgm:pt modelId="{C470C93B-9DA7-4B2B-ABFD-A59D7CFC6122}" type="parTrans" cxnId="{AC3434C8-42A7-4EE8-ABC4-F3CDFAF3F8D4}">
      <dgm:prSet/>
      <dgm:spPr/>
      <dgm:t>
        <a:bodyPr/>
        <a:lstStyle/>
        <a:p>
          <a:endParaRPr lang="en-US"/>
        </a:p>
      </dgm:t>
    </dgm:pt>
    <dgm:pt modelId="{B0EF65B0-2FC5-4E74-9170-156A5DFD6D45}" type="sibTrans" cxnId="{AC3434C8-42A7-4EE8-ABC4-F3CDFAF3F8D4}">
      <dgm:prSet/>
      <dgm:spPr/>
      <dgm:t>
        <a:bodyPr/>
        <a:lstStyle/>
        <a:p>
          <a:endParaRPr lang="en-US"/>
        </a:p>
      </dgm:t>
    </dgm:pt>
    <dgm:pt modelId="{C9195AC1-6F21-4293-945D-5AB8C27FA126}">
      <dgm:prSet phldrT="[Text]"/>
      <dgm:spPr/>
      <dgm:t>
        <a:bodyPr/>
        <a:lstStyle/>
        <a:p>
          <a:r>
            <a:rPr lang="en-US" dirty="0" smtClean="0"/>
            <a:t>Error &amp; Omission </a:t>
          </a:r>
          <a:endParaRPr lang="en-US" dirty="0"/>
        </a:p>
      </dgm:t>
    </dgm:pt>
    <dgm:pt modelId="{F5964075-2F27-4722-BFED-B20F964A4A79}" type="parTrans" cxnId="{B95C92F6-5E9B-4456-AC96-6DD5CDC2CAEA}">
      <dgm:prSet/>
      <dgm:spPr/>
      <dgm:t>
        <a:bodyPr/>
        <a:lstStyle/>
        <a:p>
          <a:endParaRPr lang="en-US"/>
        </a:p>
      </dgm:t>
    </dgm:pt>
    <dgm:pt modelId="{DE378100-C974-4882-826E-0BA20047820D}" type="sibTrans" cxnId="{B95C92F6-5E9B-4456-AC96-6DD5CDC2CAEA}">
      <dgm:prSet/>
      <dgm:spPr/>
      <dgm:t>
        <a:bodyPr/>
        <a:lstStyle/>
        <a:p>
          <a:endParaRPr lang="en-US"/>
        </a:p>
      </dgm:t>
    </dgm:pt>
    <dgm:pt modelId="{6E5204A3-35A9-4FBE-B8AB-56647AED65E3}">
      <dgm:prSet phldrT="[Text]"/>
      <dgm:spPr/>
      <dgm:t>
        <a:bodyPr/>
        <a:lstStyle/>
        <a:p>
          <a:r>
            <a:rPr lang="en-US" dirty="0" smtClean="0"/>
            <a:t>$ -0</a:t>
          </a:r>
          <a:endParaRPr lang="en-US" dirty="0"/>
        </a:p>
      </dgm:t>
    </dgm:pt>
    <dgm:pt modelId="{8DED92C8-9CAA-42BC-8666-932653759003}" type="parTrans" cxnId="{FDF34585-66BD-4739-B4DD-3ABD647C92A0}">
      <dgm:prSet/>
      <dgm:spPr/>
      <dgm:t>
        <a:bodyPr/>
        <a:lstStyle/>
        <a:p>
          <a:endParaRPr lang="en-US"/>
        </a:p>
      </dgm:t>
    </dgm:pt>
    <dgm:pt modelId="{7577B8E6-737C-43B1-B281-766F3194A610}" type="sibTrans" cxnId="{FDF34585-66BD-4739-B4DD-3ABD647C92A0}">
      <dgm:prSet/>
      <dgm:spPr/>
      <dgm:t>
        <a:bodyPr/>
        <a:lstStyle/>
        <a:p>
          <a:endParaRPr lang="en-US"/>
        </a:p>
      </dgm:t>
    </dgm:pt>
    <dgm:pt modelId="{FC94B93F-B2BE-4C1E-B74C-B4710CCBEA27}">
      <dgm:prSet phldrT="[Text]"/>
      <dgm:spPr/>
      <dgm:t>
        <a:bodyPr/>
        <a:lstStyle/>
        <a:p>
          <a:r>
            <a:rPr lang="en-US" dirty="0" smtClean="0"/>
            <a:t>Reserve Change</a:t>
          </a:r>
          <a:endParaRPr lang="en-US" dirty="0"/>
        </a:p>
      </dgm:t>
    </dgm:pt>
    <dgm:pt modelId="{03997A4E-6A2B-4504-9F81-7F5AAF70AEB4}" type="parTrans" cxnId="{E6596C53-20ED-4A46-904A-73C1111AB4A0}">
      <dgm:prSet/>
      <dgm:spPr/>
      <dgm:t>
        <a:bodyPr/>
        <a:lstStyle/>
        <a:p>
          <a:endParaRPr lang="en-US"/>
        </a:p>
      </dgm:t>
    </dgm:pt>
    <dgm:pt modelId="{AAD8A3B4-6FB6-48D4-BEA9-3B8441B044D6}" type="sibTrans" cxnId="{E6596C53-20ED-4A46-904A-73C1111AB4A0}">
      <dgm:prSet/>
      <dgm:spPr/>
      <dgm:t>
        <a:bodyPr/>
        <a:lstStyle/>
        <a:p>
          <a:endParaRPr lang="en-US"/>
        </a:p>
      </dgm:t>
    </dgm:pt>
    <dgm:pt modelId="{9E8CAB5C-5E62-4950-8F1E-4017054DE6C0}">
      <dgm:prSet phldrT="[Text]"/>
      <dgm:spPr>
        <a:solidFill>
          <a:srgbClr val="C00000"/>
        </a:solidFill>
      </dgm:spPr>
      <dgm:t>
        <a:bodyPr/>
        <a:lstStyle/>
        <a:p>
          <a:r>
            <a:rPr lang="en-US" dirty="0" smtClean="0"/>
            <a:t>$ -80</a:t>
          </a:r>
          <a:endParaRPr lang="en-US" dirty="0"/>
        </a:p>
      </dgm:t>
    </dgm:pt>
    <dgm:pt modelId="{378A0B7C-834D-4F38-9D12-42052A1FA2D7}" type="parTrans" cxnId="{8275CA86-A4CD-4487-81C2-6FCC60B0BD1C}">
      <dgm:prSet/>
      <dgm:spPr/>
      <dgm:t>
        <a:bodyPr/>
        <a:lstStyle/>
        <a:p>
          <a:endParaRPr lang="en-US"/>
        </a:p>
      </dgm:t>
    </dgm:pt>
    <dgm:pt modelId="{7BBCA17E-C88D-4DB4-8A46-8624A3441E83}" type="sibTrans" cxnId="{8275CA86-A4CD-4487-81C2-6FCC60B0BD1C}">
      <dgm:prSet/>
      <dgm:spPr/>
      <dgm:t>
        <a:bodyPr/>
        <a:lstStyle/>
        <a:p>
          <a:endParaRPr lang="en-US"/>
        </a:p>
      </dgm:t>
    </dgm:pt>
    <dgm:pt modelId="{A624CF8B-2AFA-4EAC-9908-CE47513C582D}">
      <dgm:prSet phldrT="[Text]"/>
      <dgm:spPr/>
      <dgm:t>
        <a:bodyPr/>
        <a:lstStyle/>
        <a:p>
          <a:r>
            <a:rPr lang="en-US" dirty="0" smtClean="0"/>
            <a:t>NET BOP</a:t>
          </a:r>
          <a:endParaRPr lang="en-US" dirty="0"/>
        </a:p>
      </dgm:t>
    </dgm:pt>
    <dgm:pt modelId="{2AF659B7-D9A4-4F30-A1E2-0F5516803DA1}" type="parTrans" cxnId="{956B37DB-6CEC-443C-9FDC-63E9D8E22B1F}">
      <dgm:prSet/>
      <dgm:spPr/>
      <dgm:t>
        <a:bodyPr/>
        <a:lstStyle/>
        <a:p>
          <a:endParaRPr lang="en-US"/>
        </a:p>
      </dgm:t>
    </dgm:pt>
    <dgm:pt modelId="{050D6D13-54C3-4352-B7B4-31211D6D7BAE}" type="sibTrans" cxnId="{956B37DB-6CEC-443C-9FDC-63E9D8E22B1F}">
      <dgm:prSet/>
      <dgm:spPr/>
      <dgm:t>
        <a:bodyPr/>
        <a:lstStyle/>
        <a:p>
          <a:endParaRPr lang="en-US"/>
        </a:p>
      </dgm:t>
    </dgm:pt>
    <dgm:pt modelId="{2104DE79-69E1-4065-8CD5-3063DC66F0AC}">
      <dgm:prSet phldrT="[Text]"/>
      <dgm:spPr/>
      <dgm:t>
        <a:bodyPr/>
        <a:lstStyle/>
        <a:p>
          <a:r>
            <a:rPr lang="en-US" dirty="0" smtClean="0"/>
            <a:t>00</a:t>
          </a:r>
          <a:endParaRPr lang="en-US" dirty="0"/>
        </a:p>
      </dgm:t>
    </dgm:pt>
    <dgm:pt modelId="{771023F4-B8CE-4AE3-B154-B6C2ADCB2670}" type="parTrans" cxnId="{B85ABD44-29F8-40D3-B774-647B3B4E999A}">
      <dgm:prSet/>
      <dgm:spPr/>
      <dgm:t>
        <a:bodyPr/>
        <a:lstStyle/>
        <a:p>
          <a:endParaRPr lang="en-US"/>
        </a:p>
      </dgm:t>
    </dgm:pt>
    <dgm:pt modelId="{19D573C4-52A0-4DE6-A7FE-E035D7E54BA4}" type="sibTrans" cxnId="{B85ABD44-29F8-40D3-B774-647B3B4E999A}">
      <dgm:prSet/>
      <dgm:spPr/>
      <dgm:t>
        <a:bodyPr/>
        <a:lstStyle/>
        <a:p>
          <a:endParaRPr lang="en-US"/>
        </a:p>
      </dgm:t>
    </dgm:pt>
    <dgm:pt modelId="{4BE0414E-BA09-4C7C-8BD7-A50EA21B1A0A}" type="pres">
      <dgm:prSet presAssocID="{9B015AF7-3135-432F-BFD6-719A4998109B}" presName="Name0" presStyleCnt="0">
        <dgm:presLayoutVars>
          <dgm:dir/>
          <dgm:animLvl val="lvl"/>
          <dgm:resizeHandles val="exact"/>
        </dgm:presLayoutVars>
      </dgm:prSet>
      <dgm:spPr/>
      <dgm:t>
        <a:bodyPr/>
        <a:lstStyle/>
        <a:p>
          <a:endParaRPr lang="en-US"/>
        </a:p>
      </dgm:t>
    </dgm:pt>
    <dgm:pt modelId="{D7058ED3-862D-4DBA-8189-C4632ECEC4AC}" type="pres">
      <dgm:prSet presAssocID="{FEC1F60F-3B9C-4879-AB90-3CD5E3DAE195}" presName="linNode" presStyleCnt="0"/>
      <dgm:spPr/>
    </dgm:pt>
    <dgm:pt modelId="{C9767E53-4F2C-4B25-9272-EA48EFD4B4A9}" type="pres">
      <dgm:prSet presAssocID="{FEC1F60F-3B9C-4879-AB90-3CD5E3DAE195}" presName="parTx" presStyleLbl="revTx" presStyleIdx="0" presStyleCnt="6">
        <dgm:presLayoutVars>
          <dgm:chMax val="1"/>
          <dgm:bulletEnabled val="1"/>
        </dgm:presLayoutVars>
      </dgm:prSet>
      <dgm:spPr/>
      <dgm:t>
        <a:bodyPr/>
        <a:lstStyle/>
        <a:p>
          <a:endParaRPr lang="en-US"/>
        </a:p>
      </dgm:t>
    </dgm:pt>
    <dgm:pt modelId="{CBF5686B-A735-425A-B15E-AFA2714AA6CF}" type="pres">
      <dgm:prSet presAssocID="{FEC1F60F-3B9C-4879-AB90-3CD5E3DAE195}" presName="bracket" presStyleLbl="parChTrans1D1" presStyleIdx="0" presStyleCnt="6"/>
      <dgm:spPr/>
    </dgm:pt>
    <dgm:pt modelId="{D1148E70-0ECC-41C3-8565-CFBCA8155246}" type="pres">
      <dgm:prSet presAssocID="{FEC1F60F-3B9C-4879-AB90-3CD5E3DAE195}" presName="spH" presStyleCnt="0"/>
      <dgm:spPr/>
    </dgm:pt>
    <dgm:pt modelId="{4555F65A-326B-44A6-8E00-C74A6F92B9C9}" type="pres">
      <dgm:prSet presAssocID="{FEC1F60F-3B9C-4879-AB90-3CD5E3DAE195}" presName="desTx" presStyleLbl="node1" presStyleIdx="0" presStyleCnt="6" custScaleX="37898">
        <dgm:presLayoutVars>
          <dgm:bulletEnabled val="1"/>
        </dgm:presLayoutVars>
      </dgm:prSet>
      <dgm:spPr/>
      <dgm:t>
        <a:bodyPr/>
        <a:lstStyle/>
        <a:p>
          <a:endParaRPr lang="en-US"/>
        </a:p>
      </dgm:t>
    </dgm:pt>
    <dgm:pt modelId="{8E8413F8-1748-459E-95A7-16531671020F}" type="pres">
      <dgm:prSet presAssocID="{472AD030-F1F4-4E71-A666-42CD020446FD}" presName="spV" presStyleCnt="0"/>
      <dgm:spPr/>
    </dgm:pt>
    <dgm:pt modelId="{3F707C0C-5E0E-49A3-B9F8-A26B4758CF6E}" type="pres">
      <dgm:prSet presAssocID="{8D50AB6A-5A73-40FC-8785-BAA6E4CB0018}" presName="linNode" presStyleCnt="0"/>
      <dgm:spPr/>
    </dgm:pt>
    <dgm:pt modelId="{587AB83E-5A92-47F6-920D-6A6B03DA0DE3}" type="pres">
      <dgm:prSet presAssocID="{8D50AB6A-5A73-40FC-8785-BAA6E4CB0018}" presName="parTx" presStyleLbl="revTx" presStyleIdx="1" presStyleCnt="6">
        <dgm:presLayoutVars>
          <dgm:chMax val="1"/>
          <dgm:bulletEnabled val="1"/>
        </dgm:presLayoutVars>
      </dgm:prSet>
      <dgm:spPr/>
      <dgm:t>
        <a:bodyPr/>
        <a:lstStyle/>
        <a:p>
          <a:endParaRPr lang="en-US"/>
        </a:p>
      </dgm:t>
    </dgm:pt>
    <dgm:pt modelId="{B2DAC851-116C-4D11-9504-0046F3706860}" type="pres">
      <dgm:prSet presAssocID="{8D50AB6A-5A73-40FC-8785-BAA6E4CB0018}" presName="bracket" presStyleLbl="parChTrans1D1" presStyleIdx="1" presStyleCnt="6"/>
      <dgm:spPr/>
    </dgm:pt>
    <dgm:pt modelId="{20C1CF32-59CF-434B-A5A4-2A7C21EED9D5}" type="pres">
      <dgm:prSet presAssocID="{8D50AB6A-5A73-40FC-8785-BAA6E4CB0018}" presName="spH" presStyleCnt="0"/>
      <dgm:spPr/>
    </dgm:pt>
    <dgm:pt modelId="{7B48488D-2232-4BE3-84ED-75D554848B8B}" type="pres">
      <dgm:prSet presAssocID="{8D50AB6A-5A73-40FC-8785-BAA6E4CB0018}" presName="desTx" presStyleLbl="node1" presStyleIdx="1" presStyleCnt="6" custScaleX="37898">
        <dgm:presLayoutVars>
          <dgm:bulletEnabled val="1"/>
        </dgm:presLayoutVars>
      </dgm:prSet>
      <dgm:spPr/>
      <dgm:t>
        <a:bodyPr/>
        <a:lstStyle/>
        <a:p>
          <a:endParaRPr lang="en-US"/>
        </a:p>
      </dgm:t>
    </dgm:pt>
    <dgm:pt modelId="{935E38FC-6746-493D-A43F-DE3F9493F6FE}" type="pres">
      <dgm:prSet presAssocID="{D1653716-99A7-498D-9F90-5C4B6C38D2BD}" presName="spV" presStyleCnt="0"/>
      <dgm:spPr/>
    </dgm:pt>
    <dgm:pt modelId="{2B01E5E3-19AE-4C5C-8019-E9686F584A87}" type="pres">
      <dgm:prSet presAssocID="{C9195AC1-6F21-4293-945D-5AB8C27FA126}" presName="linNode" presStyleCnt="0"/>
      <dgm:spPr/>
    </dgm:pt>
    <dgm:pt modelId="{0B22CF62-7FC2-491E-9190-B9CBD160AD03}" type="pres">
      <dgm:prSet presAssocID="{C9195AC1-6F21-4293-945D-5AB8C27FA126}" presName="parTx" presStyleLbl="revTx" presStyleIdx="2" presStyleCnt="6">
        <dgm:presLayoutVars>
          <dgm:chMax val="1"/>
          <dgm:bulletEnabled val="1"/>
        </dgm:presLayoutVars>
      </dgm:prSet>
      <dgm:spPr/>
      <dgm:t>
        <a:bodyPr/>
        <a:lstStyle/>
        <a:p>
          <a:endParaRPr lang="en-US"/>
        </a:p>
      </dgm:t>
    </dgm:pt>
    <dgm:pt modelId="{39E454F9-8A5A-41FE-8F10-8ED701C113A1}" type="pres">
      <dgm:prSet presAssocID="{C9195AC1-6F21-4293-945D-5AB8C27FA126}" presName="bracket" presStyleLbl="parChTrans1D1" presStyleIdx="2" presStyleCnt="6"/>
      <dgm:spPr/>
    </dgm:pt>
    <dgm:pt modelId="{A93407FB-B0F8-4702-9729-813FDE5C96F4}" type="pres">
      <dgm:prSet presAssocID="{C9195AC1-6F21-4293-945D-5AB8C27FA126}" presName="spH" presStyleCnt="0"/>
      <dgm:spPr/>
    </dgm:pt>
    <dgm:pt modelId="{A40891B9-89AE-4C87-9754-3F1B77B99F48}" type="pres">
      <dgm:prSet presAssocID="{C9195AC1-6F21-4293-945D-5AB8C27FA126}" presName="desTx" presStyleLbl="node1" presStyleIdx="2" presStyleCnt="6" custScaleX="37898">
        <dgm:presLayoutVars>
          <dgm:bulletEnabled val="1"/>
        </dgm:presLayoutVars>
      </dgm:prSet>
      <dgm:spPr/>
      <dgm:t>
        <a:bodyPr/>
        <a:lstStyle/>
        <a:p>
          <a:endParaRPr lang="en-US"/>
        </a:p>
      </dgm:t>
    </dgm:pt>
    <dgm:pt modelId="{5C066D0C-0628-4123-8A62-9E658D41E64A}" type="pres">
      <dgm:prSet presAssocID="{DE378100-C974-4882-826E-0BA20047820D}" presName="spV" presStyleCnt="0"/>
      <dgm:spPr/>
    </dgm:pt>
    <dgm:pt modelId="{0F05710A-862F-4C8E-9033-B80EDA81C876}" type="pres">
      <dgm:prSet presAssocID="{76BEA211-E5EF-4357-BEE9-BFF4895F8D3B}" presName="linNode" presStyleCnt="0"/>
      <dgm:spPr/>
    </dgm:pt>
    <dgm:pt modelId="{7BD69C6C-43DB-4646-AE0D-491B2DE5FF33}" type="pres">
      <dgm:prSet presAssocID="{76BEA211-E5EF-4357-BEE9-BFF4895F8D3B}" presName="parTx" presStyleLbl="revTx" presStyleIdx="3" presStyleCnt="6">
        <dgm:presLayoutVars>
          <dgm:chMax val="1"/>
          <dgm:bulletEnabled val="1"/>
        </dgm:presLayoutVars>
      </dgm:prSet>
      <dgm:spPr/>
      <dgm:t>
        <a:bodyPr/>
        <a:lstStyle/>
        <a:p>
          <a:endParaRPr lang="en-US"/>
        </a:p>
      </dgm:t>
    </dgm:pt>
    <dgm:pt modelId="{346C8355-C6A6-45AA-A697-4BAD28BA2460}" type="pres">
      <dgm:prSet presAssocID="{76BEA211-E5EF-4357-BEE9-BFF4895F8D3B}" presName="bracket" presStyleLbl="parChTrans1D1" presStyleIdx="3" presStyleCnt="6"/>
      <dgm:spPr/>
    </dgm:pt>
    <dgm:pt modelId="{BD79996D-5948-4076-82E6-F2AD9A1E54E2}" type="pres">
      <dgm:prSet presAssocID="{76BEA211-E5EF-4357-BEE9-BFF4895F8D3B}" presName="spH" presStyleCnt="0"/>
      <dgm:spPr/>
    </dgm:pt>
    <dgm:pt modelId="{36420A8C-EBDC-4CAA-9518-86DCF08D4B41}" type="pres">
      <dgm:prSet presAssocID="{76BEA211-E5EF-4357-BEE9-BFF4895F8D3B}" presName="desTx" presStyleLbl="node1" presStyleIdx="3" presStyleCnt="6" custScaleX="37898">
        <dgm:presLayoutVars>
          <dgm:bulletEnabled val="1"/>
        </dgm:presLayoutVars>
      </dgm:prSet>
      <dgm:spPr/>
      <dgm:t>
        <a:bodyPr/>
        <a:lstStyle/>
        <a:p>
          <a:endParaRPr lang="en-US"/>
        </a:p>
      </dgm:t>
    </dgm:pt>
    <dgm:pt modelId="{42630997-FA9C-4E42-8691-0E4F6ACD05F5}" type="pres">
      <dgm:prSet presAssocID="{213B7674-9887-478E-BFC9-3FE437841352}" presName="spV" presStyleCnt="0"/>
      <dgm:spPr/>
    </dgm:pt>
    <dgm:pt modelId="{AF82BD31-F1B5-463E-A2A4-F31440F9213E}" type="pres">
      <dgm:prSet presAssocID="{FC94B93F-B2BE-4C1E-B74C-B4710CCBEA27}" presName="linNode" presStyleCnt="0"/>
      <dgm:spPr/>
    </dgm:pt>
    <dgm:pt modelId="{C69EE5B0-20BF-43AC-9C1E-201A555571AF}" type="pres">
      <dgm:prSet presAssocID="{FC94B93F-B2BE-4C1E-B74C-B4710CCBEA27}" presName="parTx" presStyleLbl="revTx" presStyleIdx="4" presStyleCnt="6">
        <dgm:presLayoutVars>
          <dgm:chMax val="1"/>
          <dgm:bulletEnabled val="1"/>
        </dgm:presLayoutVars>
      </dgm:prSet>
      <dgm:spPr/>
      <dgm:t>
        <a:bodyPr/>
        <a:lstStyle/>
        <a:p>
          <a:endParaRPr lang="en-US"/>
        </a:p>
      </dgm:t>
    </dgm:pt>
    <dgm:pt modelId="{76915D41-803A-4D57-A4CF-A697C49302D8}" type="pres">
      <dgm:prSet presAssocID="{FC94B93F-B2BE-4C1E-B74C-B4710CCBEA27}" presName="bracket" presStyleLbl="parChTrans1D1" presStyleIdx="4" presStyleCnt="6"/>
      <dgm:spPr/>
    </dgm:pt>
    <dgm:pt modelId="{EFBF7810-B5C1-44ED-90B2-7A900E0C256D}" type="pres">
      <dgm:prSet presAssocID="{FC94B93F-B2BE-4C1E-B74C-B4710CCBEA27}" presName="spH" presStyleCnt="0"/>
      <dgm:spPr/>
    </dgm:pt>
    <dgm:pt modelId="{9C499864-82D6-46F4-A401-0FBE1B387734}" type="pres">
      <dgm:prSet presAssocID="{FC94B93F-B2BE-4C1E-B74C-B4710CCBEA27}" presName="desTx" presStyleLbl="node1" presStyleIdx="4" presStyleCnt="6" custScaleX="37898">
        <dgm:presLayoutVars>
          <dgm:bulletEnabled val="1"/>
        </dgm:presLayoutVars>
      </dgm:prSet>
      <dgm:spPr/>
      <dgm:t>
        <a:bodyPr/>
        <a:lstStyle/>
        <a:p>
          <a:endParaRPr lang="en-US"/>
        </a:p>
      </dgm:t>
    </dgm:pt>
    <dgm:pt modelId="{6FAFCFBA-3384-4FA2-87BF-1A4E902E8D37}" type="pres">
      <dgm:prSet presAssocID="{AAD8A3B4-6FB6-48D4-BEA9-3B8441B044D6}" presName="spV" presStyleCnt="0"/>
      <dgm:spPr/>
    </dgm:pt>
    <dgm:pt modelId="{BF521EAC-B5B9-412A-86FC-39ED7705930A}" type="pres">
      <dgm:prSet presAssocID="{A624CF8B-2AFA-4EAC-9908-CE47513C582D}" presName="linNode" presStyleCnt="0"/>
      <dgm:spPr/>
    </dgm:pt>
    <dgm:pt modelId="{BE18ED48-6660-423E-9D80-D25DAB8B460B}" type="pres">
      <dgm:prSet presAssocID="{A624CF8B-2AFA-4EAC-9908-CE47513C582D}" presName="parTx" presStyleLbl="revTx" presStyleIdx="5" presStyleCnt="6">
        <dgm:presLayoutVars>
          <dgm:chMax val="1"/>
          <dgm:bulletEnabled val="1"/>
        </dgm:presLayoutVars>
      </dgm:prSet>
      <dgm:spPr/>
      <dgm:t>
        <a:bodyPr/>
        <a:lstStyle/>
        <a:p>
          <a:endParaRPr lang="en-US"/>
        </a:p>
      </dgm:t>
    </dgm:pt>
    <dgm:pt modelId="{5B89D15A-907D-41CB-B7D3-08D905AB80E7}" type="pres">
      <dgm:prSet presAssocID="{A624CF8B-2AFA-4EAC-9908-CE47513C582D}" presName="bracket" presStyleLbl="parChTrans1D1" presStyleIdx="5" presStyleCnt="6"/>
      <dgm:spPr/>
    </dgm:pt>
    <dgm:pt modelId="{7F45230E-033B-480F-A8D5-513288575D8D}" type="pres">
      <dgm:prSet presAssocID="{A624CF8B-2AFA-4EAC-9908-CE47513C582D}" presName="spH" presStyleCnt="0"/>
      <dgm:spPr/>
    </dgm:pt>
    <dgm:pt modelId="{A706E436-C8DE-43BA-983D-0DF6B3CED34E}" type="pres">
      <dgm:prSet presAssocID="{A624CF8B-2AFA-4EAC-9908-CE47513C582D}" presName="desTx" presStyleLbl="node1" presStyleIdx="5" presStyleCnt="6" custScaleX="37898">
        <dgm:presLayoutVars>
          <dgm:bulletEnabled val="1"/>
        </dgm:presLayoutVars>
      </dgm:prSet>
      <dgm:spPr/>
      <dgm:t>
        <a:bodyPr/>
        <a:lstStyle/>
        <a:p>
          <a:endParaRPr lang="en-US"/>
        </a:p>
      </dgm:t>
    </dgm:pt>
  </dgm:ptLst>
  <dgm:cxnLst>
    <dgm:cxn modelId="{AC3434C8-42A7-4EE8-ABC4-F3CDFAF3F8D4}" srcId="{76BEA211-E5EF-4357-BEE9-BFF4895F8D3B}" destId="{EC01A5EA-A43A-4FA3-B17C-7C83CE20994E}" srcOrd="0" destOrd="0" parTransId="{C470C93B-9DA7-4B2B-ABFD-A59D7CFC6122}" sibTransId="{B0EF65B0-2FC5-4E74-9170-156A5DFD6D45}"/>
    <dgm:cxn modelId="{93D2B82E-046B-4A9F-B7FD-5ED772DBE72C}" srcId="{9B015AF7-3135-432F-BFD6-719A4998109B}" destId="{76BEA211-E5EF-4357-BEE9-BFF4895F8D3B}" srcOrd="3" destOrd="0" parTransId="{155E099F-DF2A-40B1-BB6E-FDAB163CFF45}" sibTransId="{213B7674-9887-478E-BFC9-3FE437841352}"/>
    <dgm:cxn modelId="{889A06C8-B33D-4E6F-A55C-432458DABE9A}" type="presOf" srcId="{EC01A5EA-A43A-4FA3-B17C-7C83CE20994E}" destId="{36420A8C-EBDC-4CAA-9518-86DCF08D4B41}" srcOrd="0" destOrd="0" presId="urn:diagrams.loki3.com/BracketList"/>
    <dgm:cxn modelId="{209CB0CA-6853-4B0C-8CCA-965A9FFE9BCF}" type="presOf" srcId="{7F9B8A85-A409-41CC-BD3A-948862DE12D9}" destId="{7B48488D-2232-4BE3-84ED-75D554848B8B}" srcOrd="0" destOrd="0" presId="urn:diagrams.loki3.com/BracketList"/>
    <dgm:cxn modelId="{18ED698F-0E49-4B2A-AADB-F3E508979EC9}" type="presOf" srcId="{8D50AB6A-5A73-40FC-8785-BAA6E4CB0018}" destId="{587AB83E-5A92-47F6-920D-6A6B03DA0DE3}" srcOrd="0" destOrd="0" presId="urn:diagrams.loki3.com/BracketList"/>
    <dgm:cxn modelId="{E6596C53-20ED-4A46-904A-73C1111AB4A0}" srcId="{9B015AF7-3135-432F-BFD6-719A4998109B}" destId="{FC94B93F-B2BE-4C1E-B74C-B4710CCBEA27}" srcOrd="4" destOrd="0" parTransId="{03997A4E-6A2B-4504-9F81-7F5AAF70AEB4}" sibTransId="{AAD8A3B4-6FB6-48D4-BEA9-3B8441B044D6}"/>
    <dgm:cxn modelId="{CEDDCDF8-5DFA-4A17-84B8-EC76DB3F54A4}" type="presOf" srcId="{2104DE79-69E1-4065-8CD5-3063DC66F0AC}" destId="{A706E436-C8DE-43BA-983D-0DF6B3CED34E}" srcOrd="0" destOrd="0" presId="urn:diagrams.loki3.com/BracketList"/>
    <dgm:cxn modelId="{8CF66947-C066-49B7-972F-41A034937B7E}" type="presOf" srcId="{C9195AC1-6F21-4293-945D-5AB8C27FA126}" destId="{0B22CF62-7FC2-491E-9190-B9CBD160AD03}" srcOrd="0" destOrd="0" presId="urn:diagrams.loki3.com/BracketList"/>
    <dgm:cxn modelId="{8275CA86-A4CD-4487-81C2-6FCC60B0BD1C}" srcId="{FC94B93F-B2BE-4C1E-B74C-B4710CCBEA27}" destId="{9E8CAB5C-5E62-4950-8F1E-4017054DE6C0}" srcOrd="0" destOrd="0" parTransId="{378A0B7C-834D-4F38-9D12-42052A1FA2D7}" sibTransId="{7BBCA17E-C88D-4DB4-8A46-8624A3441E83}"/>
    <dgm:cxn modelId="{029D9EF7-D2C4-49AE-B749-D31F3453BD1A}" type="presOf" srcId="{D354BFB9-104A-44EE-8B3C-E28715DC4DEA}" destId="{4555F65A-326B-44A6-8E00-C74A6F92B9C9}" srcOrd="0" destOrd="0" presId="urn:diagrams.loki3.com/BracketList"/>
    <dgm:cxn modelId="{EDD511FE-65D0-4A84-9E4A-3A74E3BC453D}" srcId="{FEC1F60F-3B9C-4879-AB90-3CD5E3DAE195}" destId="{D354BFB9-104A-44EE-8B3C-E28715DC4DEA}" srcOrd="0" destOrd="0" parTransId="{C65AC349-8DC6-44F1-9356-BFC9965F3862}" sibTransId="{0BBFDC1C-A34C-451E-BE11-BE8CA8D0427E}"/>
    <dgm:cxn modelId="{B85ABD44-29F8-40D3-B774-647B3B4E999A}" srcId="{A624CF8B-2AFA-4EAC-9908-CE47513C582D}" destId="{2104DE79-69E1-4065-8CD5-3063DC66F0AC}" srcOrd="0" destOrd="0" parTransId="{771023F4-B8CE-4AE3-B154-B6C2ADCB2670}" sibTransId="{19D573C4-52A0-4DE6-A7FE-E035D7E54BA4}"/>
    <dgm:cxn modelId="{CE8DA681-BC60-4EF8-93B1-605BA1DDDE50}" type="presOf" srcId="{FC94B93F-B2BE-4C1E-B74C-B4710CCBEA27}" destId="{C69EE5B0-20BF-43AC-9C1E-201A555571AF}" srcOrd="0" destOrd="0" presId="urn:diagrams.loki3.com/BracketList"/>
    <dgm:cxn modelId="{7309F232-2D59-4244-BA8E-4B6D37A7F665}" type="presOf" srcId="{9B015AF7-3135-432F-BFD6-719A4998109B}" destId="{4BE0414E-BA09-4C7C-8BD7-A50EA21B1A0A}" srcOrd="0" destOrd="0" presId="urn:diagrams.loki3.com/BracketList"/>
    <dgm:cxn modelId="{FDF34585-66BD-4739-B4DD-3ABD647C92A0}" srcId="{C9195AC1-6F21-4293-945D-5AB8C27FA126}" destId="{6E5204A3-35A9-4FBE-B8AB-56647AED65E3}" srcOrd="0" destOrd="0" parTransId="{8DED92C8-9CAA-42BC-8666-932653759003}" sibTransId="{7577B8E6-737C-43B1-B281-766F3194A610}"/>
    <dgm:cxn modelId="{956B37DB-6CEC-443C-9FDC-63E9D8E22B1F}" srcId="{9B015AF7-3135-432F-BFD6-719A4998109B}" destId="{A624CF8B-2AFA-4EAC-9908-CE47513C582D}" srcOrd="5" destOrd="0" parTransId="{2AF659B7-D9A4-4F30-A1E2-0F5516803DA1}" sibTransId="{050D6D13-54C3-4352-B7B4-31211D6D7BAE}"/>
    <dgm:cxn modelId="{4CE9F253-B776-41B3-9744-00BE370D4DEC}" type="presOf" srcId="{76BEA211-E5EF-4357-BEE9-BFF4895F8D3B}" destId="{7BD69C6C-43DB-4646-AE0D-491B2DE5FF33}" srcOrd="0" destOrd="0" presId="urn:diagrams.loki3.com/BracketList"/>
    <dgm:cxn modelId="{C8FB88A4-90A3-4AD2-AA61-7040219C7848}" type="presOf" srcId="{A624CF8B-2AFA-4EAC-9908-CE47513C582D}" destId="{BE18ED48-6660-423E-9D80-D25DAB8B460B}" srcOrd="0" destOrd="0" presId="urn:diagrams.loki3.com/BracketList"/>
    <dgm:cxn modelId="{137BAA02-DA67-430C-A6C7-1AEB1CBD36D2}" type="presOf" srcId="{FEC1F60F-3B9C-4879-AB90-3CD5E3DAE195}" destId="{C9767E53-4F2C-4B25-9272-EA48EFD4B4A9}" srcOrd="0" destOrd="0" presId="urn:diagrams.loki3.com/BracketList"/>
    <dgm:cxn modelId="{6C359005-7B6D-4C85-B8D0-14F5E6E5EED6}" srcId="{9B015AF7-3135-432F-BFD6-719A4998109B}" destId="{8D50AB6A-5A73-40FC-8785-BAA6E4CB0018}" srcOrd="1" destOrd="0" parTransId="{218917A1-C117-448E-B295-A2DFE76011FD}" sibTransId="{D1653716-99A7-498D-9F90-5C4B6C38D2BD}"/>
    <dgm:cxn modelId="{20AE4713-46D3-41B0-985E-D634D9003719}" srcId="{8D50AB6A-5A73-40FC-8785-BAA6E4CB0018}" destId="{7F9B8A85-A409-41CC-BD3A-948862DE12D9}" srcOrd="0" destOrd="0" parTransId="{9B1A4A4F-EBFA-45C0-BA4A-ECF86BB247F1}" sibTransId="{58369C51-A68A-498A-B9DA-5CD6B0F0BDFD}"/>
    <dgm:cxn modelId="{B9081380-A969-48B4-9F51-DB8EDFBC92BE}" srcId="{9B015AF7-3135-432F-BFD6-719A4998109B}" destId="{FEC1F60F-3B9C-4879-AB90-3CD5E3DAE195}" srcOrd="0" destOrd="0" parTransId="{E03CF394-9154-44A3-9BEA-413BE47D025D}" sibTransId="{472AD030-F1F4-4E71-A666-42CD020446FD}"/>
    <dgm:cxn modelId="{80D60BFD-35C9-4EAE-991B-BF56FA2AF45F}" type="presOf" srcId="{9E8CAB5C-5E62-4950-8F1E-4017054DE6C0}" destId="{9C499864-82D6-46F4-A401-0FBE1B387734}" srcOrd="0" destOrd="0" presId="urn:diagrams.loki3.com/BracketList"/>
    <dgm:cxn modelId="{B95C92F6-5E9B-4456-AC96-6DD5CDC2CAEA}" srcId="{9B015AF7-3135-432F-BFD6-719A4998109B}" destId="{C9195AC1-6F21-4293-945D-5AB8C27FA126}" srcOrd="2" destOrd="0" parTransId="{F5964075-2F27-4722-BFED-B20F964A4A79}" sibTransId="{DE378100-C974-4882-826E-0BA20047820D}"/>
    <dgm:cxn modelId="{B875B73C-9478-4417-A8ED-D2A912536A18}" type="presOf" srcId="{6E5204A3-35A9-4FBE-B8AB-56647AED65E3}" destId="{A40891B9-89AE-4C87-9754-3F1B77B99F48}" srcOrd="0" destOrd="0" presId="urn:diagrams.loki3.com/BracketList"/>
    <dgm:cxn modelId="{A2FB405E-A895-4894-9DB7-D29FBF6CE69C}" type="presParOf" srcId="{4BE0414E-BA09-4C7C-8BD7-A50EA21B1A0A}" destId="{D7058ED3-862D-4DBA-8189-C4632ECEC4AC}" srcOrd="0" destOrd="0" presId="urn:diagrams.loki3.com/BracketList"/>
    <dgm:cxn modelId="{98CB43F1-D055-4816-8BB1-131F7C68D33C}" type="presParOf" srcId="{D7058ED3-862D-4DBA-8189-C4632ECEC4AC}" destId="{C9767E53-4F2C-4B25-9272-EA48EFD4B4A9}" srcOrd="0" destOrd="0" presId="urn:diagrams.loki3.com/BracketList"/>
    <dgm:cxn modelId="{949A91A0-F5AF-4460-AFD5-4A661A2AD6F6}" type="presParOf" srcId="{D7058ED3-862D-4DBA-8189-C4632ECEC4AC}" destId="{CBF5686B-A735-425A-B15E-AFA2714AA6CF}" srcOrd="1" destOrd="0" presId="urn:diagrams.loki3.com/BracketList"/>
    <dgm:cxn modelId="{DF08C365-D20C-4BEA-BA01-AEB5ACF38470}" type="presParOf" srcId="{D7058ED3-862D-4DBA-8189-C4632ECEC4AC}" destId="{D1148E70-0ECC-41C3-8565-CFBCA8155246}" srcOrd="2" destOrd="0" presId="urn:diagrams.loki3.com/BracketList"/>
    <dgm:cxn modelId="{1965AB11-18B6-4E03-81A8-C3D92FE32B7B}" type="presParOf" srcId="{D7058ED3-862D-4DBA-8189-C4632ECEC4AC}" destId="{4555F65A-326B-44A6-8E00-C74A6F92B9C9}" srcOrd="3" destOrd="0" presId="urn:diagrams.loki3.com/BracketList"/>
    <dgm:cxn modelId="{38C6D811-F229-4A68-8F0D-252FE8AF3464}" type="presParOf" srcId="{4BE0414E-BA09-4C7C-8BD7-A50EA21B1A0A}" destId="{8E8413F8-1748-459E-95A7-16531671020F}" srcOrd="1" destOrd="0" presId="urn:diagrams.loki3.com/BracketList"/>
    <dgm:cxn modelId="{1C904359-ACCF-47DF-A2E6-BFA877C3C095}" type="presParOf" srcId="{4BE0414E-BA09-4C7C-8BD7-A50EA21B1A0A}" destId="{3F707C0C-5E0E-49A3-B9F8-A26B4758CF6E}" srcOrd="2" destOrd="0" presId="urn:diagrams.loki3.com/BracketList"/>
    <dgm:cxn modelId="{59EEA7D5-136C-4AA1-B41F-A6345AA9C79B}" type="presParOf" srcId="{3F707C0C-5E0E-49A3-B9F8-A26B4758CF6E}" destId="{587AB83E-5A92-47F6-920D-6A6B03DA0DE3}" srcOrd="0" destOrd="0" presId="urn:diagrams.loki3.com/BracketList"/>
    <dgm:cxn modelId="{76369791-8972-44F3-B999-92A9C8AA7F2D}" type="presParOf" srcId="{3F707C0C-5E0E-49A3-B9F8-A26B4758CF6E}" destId="{B2DAC851-116C-4D11-9504-0046F3706860}" srcOrd="1" destOrd="0" presId="urn:diagrams.loki3.com/BracketList"/>
    <dgm:cxn modelId="{25E91A34-BE3C-4C87-A4EB-5C6D7E591093}" type="presParOf" srcId="{3F707C0C-5E0E-49A3-B9F8-A26B4758CF6E}" destId="{20C1CF32-59CF-434B-A5A4-2A7C21EED9D5}" srcOrd="2" destOrd="0" presId="urn:diagrams.loki3.com/BracketList"/>
    <dgm:cxn modelId="{87735F54-A48F-4E15-99EA-630877A537FE}" type="presParOf" srcId="{3F707C0C-5E0E-49A3-B9F8-A26B4758CF6E}" destId="{7B48488D-2232-4BE3-84ED-75D554848B8B}" srcOrd="3" destOrd="0" presId="urn:diagrams.loki3.com/BracketList"/>
    <dgm:cxn modelId="{FEFFE0B2-BFF9-4ED2-B7FC-0DC014A7F85A}" type="presParOf" srcId="{4BE0414E-BA09-4C7C-8BD7-A50EA21B1A0A}" destId="{935E38FC-6746-493D-A43F-DE3F9493F6FE}" srcOrd="3" destOrd="0" presId="urn:diagrams.loki3.com/BracketList"/>
    <dgm:cxn modelId="{B6224A9A-AEA4-4D47-8DD1-1C2983E3BC42}" type="presParOf" srcId="{4BE0414E-BA09-4C7C-8BD7-A50EA21B1A0A}" destId="{2B01E5E3-19AE-4C5C-8019-E9686F584A87}" srcOrd="4" destOrd="0" presId="urn:diagrams.loki3.com/BracketList"/>
    <dgm:cxn modelId="{B65EE798-D5DE-420D-BF65-BA7E147FB7A3}" type="presParOf" srcId="{2B01E5E3-19AE-4C5C-8019-E9686F584A87}" destId="{0B22CF62-7FC2-491E-9190-B9CBD160AD03}" srcOrd="0" destOrd="0" presId="urn:diagrams.loki3.com/BracketList"/>
    <dgm:cxn modelId="{EEF965B1-8FE6-465E-9DC1-5432F845A45C}" type="presParOf" srcId="{2B01E5E3-19AE-4C5C-8019-E9686F584A87}" destId="{39E454F9-8A5A-41FE-8F10-8ED701C113A1}" srcOrd="1" destOrd="0" presId="urn:diagrams.loki3.com/BracketList"/>
    <dgm:cxn modelId="{B541CDFF-91D7-4061-99D4-6E8D0893CB10}" type="presParOf" srcId="{2B01E5E3-19AE-4C5C-8019-E9686F584A87}" destId="{A93407FB-B0F8-4702-9729-813FDE5C96F4}" srcOrd="2" destOrd="0" presId="urn:diagrams.loki3.com/BracketList"/>
    <dgm:cxn modelId="{5360256E-5045-478F-ADB0-B0BD468C31A3}" type="presParOf" srcId="{2B01E5E3-19AE-4C5C-8019-E9686F584A87}" destId="{A40891B9-89AE-4C87-9754-3F1B77B99F48}" srcOrd="3" destOrd="0" presId="urn:diagrams.loki3.com/BracketList"/>
    <dgm:cxn modelId="{EA34AB2C-DD6D-46C6-A17E-CFE4994C378A}" type="presParOf" srcId="{4BE0414E-BA09-4C7C-8BD7-A50EA21B1A0A}" destId="{5C066D0C-0628-4123-8A62-9E658D41E64A}" srcOrd="5" destOrd="0" presId="urn:diagrams.loki3.com/BracketList"/>
    <dgm:cxn modelId="{EF8A7F0A-B688-4DD3-A6AA-0DC3CB528D04}" type="presParOf" srcId="{4BE0414E-BA09-4C7C-8BD7-A50EA21B1A0A}" destId="{0F05710A-862F-4C8E-9033-B80EDA81C876}" srcOrd="6" destOrd="0" presId="urn:diagrams.loki3.com/BracketList"/>
    <dgm:cxn modelId="{52D00C4C-3EB7-4689-8247-CC2DF0E0DB8F}" type="presParOf" srcId="{0F05710A-862F-4C8E-9033-B80EDA81C876}" destId="{7BD69C6C-43DB-4646-AE0D-491B2DE5FF33}" srcOrd="0" destOrd="0" presId="urn:diagrams.loki3.com/BracketList"/>
    <dgm:cxn modelId="{9FAC736B-925C-41DA-B887-AC783EE81CDB}" type="presParOf" srcId="{0F05710A-862F-4C8E-9033-B80EDA81C876}" destId="{346C8355-C6A6-45AA-A697-4BAD28BA2460}" srcOrd="1" destOrd="0" presId="urn:diagrams.loki3.com/BracketList"/>
    <dgm:cxn modelId="{AC3FEA61-6EF4-4587-815E-CAC71CA3E23D}" type="presParOf" srcId="{0F05710A-862F-4C8E-9033-B80EDA81C876}" destId="{BD79996D-5948-4076-82E6-F2AD9A1E54E2}" srcOrd="2" destOrd="0" presId="urn:diagrams.loki3.com/BracketList"/>
    <dgm:cxn modelId="{C7A04376-F093-4100-B099-D86B2696934B}" type="presParOf" srcId="{0F05710A-862F-4C8E-9033-B80EDA81C876}" destId="{36420A8C-EBDC-4CAA-9518-86DCF08D4B41}" srcOrd="3" destOrd="0" presId="urn:diagrams.loki3.com/BracketList"/>
    <dgm:cxn modelId="{973F0A6C-E19C-4733-8F3B-B6D51F9F756D}" type="presParOf" srcId="{4BE0414E-BA09-4C7C-8BD7-A50EA21B1A0A}" destId="{42630997-FA9C-4E42-8691-0E4F6ACD05F5}" srcOrd="7" destOrd="0" presId="urn:diagrams.loki3.com/BracketList"/>
    <dgm:cxn modelId="{C996CA7C-73D8-430C-8C9B-ADFE97726A60}" type="presParOf" srcId="{4BE0414E-BA09-4C7C-8BD7-A50EA21B1A0A}" destId="{AF82BD31-F1B5-463E-A2A4-F31440F9213E}" srcOrd="8" destOrd="0" presId="urn:diagrams.loki3.com/BracketList"/>
    <dgm:cxn modelId="{0E8D6F40-C3AA-4BD4-BF87-8DF708D7580F}" type="presParOf" srcId="{AF82BD31-F1B5-463E-A2A4-F31440F9213E}" destId="{C69EE5B0-20BF-43AC-9C1E-201A555571AF}" srcOrd="0" destOrd="0" presId="urn:diagrams.loki3.com/BracketList"/>
    <dgm:cxn modelId="{481FD579-02AC-4906-ABC7-F169BB5FE5F5}" type="presParOf" srcId="{AF82BD31-F1B5-463E-A2A4-F31440F9213E}" destId="{76915D41-803A-4D57-A4CF-A697C49302D8}" srcOrd="1" destOrd="0" presId="urn:diagrams.loki3.com/BracketList"/>
    <dgm:cxn modelId="{4945DA62-C7A3-48AB-A7AE-9C4D276D0AAF}" type="presParOf" srcId="{AF82BD31-F1B5-463E-A2A4-F31440F9213E}" destId="{EFBF7810-B5C1-44ED-90B2-7A900E0C256D}" srcOrd="2" destOrd="0" presId="urn:diagrams.loki3.com/BracketList"/>
    <dgm:cxn modelId="{4D39D274-88FB-41FA-A83D-CD3CFAF5B04C}" type="presParOf" srcId="{AF82BD31-F1B5-463E-A2A4-F31440F9213E}" destId="{9C499864-82D6-46F4-A401-0FBE1B387734}" srcOrd="3" destOrd="0" presId="urn:diagrams.loki3.com/BracketList"/>
    <dgm:cxn modelId="{46793CE5-6C88-41E9-898E-09EB3D6D1EAC}" type="presParOf" srcId="{4BE0414E-BA09-4C7C-8BD7-A50EA21B1A0A}" destId="{6FAFCFBA-3384-4FA2-87BF-1A4E902E8D37}" srcOrd="9" destOrd="0" presId="urn:diagrams.loki3.com/BracketList"/>
    <dgm:cxn modelId="{AA1D561D-DCCB-4D73-92A3-BA416ECC6D88}" type="presParOf" srcId="{4BE0414E-BA09-4C7C-8BD7-A50EA21B1A0A}" destId="{BF521EAC-B5B9-412A-86FC-39ED7705930A}" srcOrd="10" destOrd="0" presId="urn:diagrams.loki3.com/BracketList"/>
    <dgm:cxn modelId="{EDD0E133-D6B7-4935-A5CB-50A5DF3D7DF3}" type="presParOf" srcId="{BF521EAC-B5B9-412A-86FC-39ED7705930A}" destId="{BE18ED48-6660-423E-9D80-D25DAB8B460B}" srcOrd="0" destOrd="0" presId="urn:diagrams.loki3.com/BracketList"/>
    <dgm:cxn modelId="{3790A46E-753E-4319-A189-477CFD087A09}" type="presParOf" srcId="{BF521EAC-B5B9-412A-86FC-39ED7705930A}" destId="{5B89D15A-907D-41CB-B7D3-08D905AB80E7}" srcOrd="1" destOrd="0" presId="urn:diagrams.loki3.com/BracketList"/>
    <dgm:cxn modelId="{02D86AC1-CFD0-42EA-BFD8-6E835EA92231}" type="presParOf" srcId="{BF521EAC-B5B9-412A-86FC-39ED7705930A}" destId="{7F45230E-033B-480F-A8D5-513288575D8D}" srcOrd="2" destOrd="0" presId="urn:diagrams.loki3.com/BracketList"/>
    <dgm:cxn modelId="{1F25CFA3-DACD-4571-9F32-8BA1641BBB44}" type="presParOf" srcId="{BF521EAC-B5B9-412A-86FC-39ED7705930A}" destId="{A706E436-C8DE-43BA-983D-0DF6B3CED34E}"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91EE169-8248-4193-AF02-A77156992689}"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F2412EC4-82F2-4EA4-84D4-DAC4C957387B}">
      <dgm:prSet phldrT="[Text]"/>
      <dgm:spPr/>
      <dgm:t>
        <a:bodyPr/>
        <a:lstStyle/>
        <a:p>
          <a:r>
            <a:rPr lang="en-US" dirty="0" smtClean="0"/>
            <a:t>Effective Exchange Rate (Geometric Average of 6, 36)</a:t>
          </a:r>
          <a:endParaRPr lang="en-US" dirty="0"/>
        </a:p>
      </dgm:t>
    </dgm:pt>
    <dgm:pt modelId="{D788B32D-D775-4ED1-B671-8563A7D30510}" type="parTrans" cxnId="{E1C2C2D4-660C-4C11-B79B-399EEDF84599}">
      <dgm:prSet/>
      <dgm:spPr/>
      <dgm:t>
        <a:bodyPr/>
        <a:lstStyle/>
        <a:p>
          <a:endParaRPr lang="en-US"/>
        </a:p>
      </dgm:t>
    </dgm:pt>
    <dgm:pt modelId="{E3624751-04A4-4739-A111-F162D634C45D}" type="sibTrans" cxnId="{E1C2C2D4-660C-4C11-B79B-399EEDF84599}">
      <dgm:prSet/>
      <dgm:spPr/>
      <dgm:t>
        <a:bodyPr/>
        <a:lstStyle/>
        <a:p>
          <a:endParaRPr lang="en-US"/>
        </a:p>
      </dgm:t>
    </dgm:pt>
    <dgm:pt modelId="{2AD6671F-0564-47F8-82E3-FF428EA42B15}">
      <dgm:prSet phldrT="[Text]"/>
      <dgm:spPr/>
      <dgm:t>
        <a:bodyPr/>
        <a:lstStyle/>
        <a:p>
          <a:r>
            <a:rPr lang="en-US" dirty="0" smtClean="0"/>
            <a:t>Nominal (NEER)</a:t>
          </a:r>
          <a:endParaRPr lang="en-US" dirty="0"/>
        </a:p>
      </dgm:t>
    </dgm:pt>
    <dgm:pt modelId="{2EFC883B-B82C-46B7-B33A-730FD11C33FE}" type="parTrans" cxnId="{49F20DA3-71AD-4C66-BC1F-7D4DC48B4A59}">
      <dgm:prSet/>
      <dgm:spPr/>
      <dgm:t>
        <a:bodyPr/>
        <a:lstStyle/>
        <a:p>
          <a:endParaRPr lang="en-US"/>
        </a:p>
      </dgm:t>
    </dgm:pt>
    <dgm:pt modelId="{A9009E9A-66E5-4A94-96AD-6D4F84DFFDE2}" type="sibTrans" cxnId="{49F20DA3-71AD-4C66-BC1F-7D4DC48B4A59}">
      <dgm:prSet/>
      <dgm:spPr/>
      <dgm:t>
        <a:bodyPr/>
        <a:lstStyle/>
        <a:p>
          <a:endParaRPr lang="en-US"/>
        </a:p>
      </dgm:t>
    </dgm:pt>
    <dgm:pt modelId="{728D3445-7356-46D2-9D1F-905B9A0CB836}">
      <dgm:prSet phldrT="[Text]"/>
      <dgm:spPr/>
      <dgm:t>
        <a:bodyPr/>
        <a:lstStyle/>
        <a:p>
          <a:r>
            <a:rPr lang="en-US" dirty="0" smtClean="0"/>
            <a:t>Real (REER)</a:t>
          </a:r>
          <a:endParaRPr lang="en-US" dirty="0"/>
        </a:p>
      </dgm:t>
    </dgm:pt>
    <dgm:pt modelId="{453E7D2A-85A9-4CA4-896F-1C30D4EA9192}" type="parTrans" cxnId="{E5EC0D7C-C235-4B3C-A0D1-00FD66735F73}">
      <dgm:prSet/>
      <dgm:spPr/>
      <dgm:t>
        <a:bodyPr/>
        <a:lstStyle/>
        <a:p>
          <a:endParaRPr lang="en-US"/>
        </a:p>
      </dgm:t>
    </dgm:pt>
    <dgm:pt modelId="{D3DB187C-4557-4EA7-BEA4-8D01E6C49481}" type="sibTrans" cxnId="{E5EC0D7C-C235-4B3C-A0D1-00FD66735F73}">
      <dgm:prSet/>
      <dgm:spPr/>
      <dgm:t>
        <a:bodyPr/>
        <a:lstStyle/>
        <a:p>
          <a:endParaRPr lang="en-US"/>
        </a:p>
      </dgm:t>
    </dgm:pt>
    <dgm:pt modelId="{9D1B0F7C-E52E-4478-BF3B-ED48275A2D75}">
      <dgm:prSet phldrT="[Text]"/>
      <dgm:spPr/>
      <dgm:t>
        <a:bodyPr/>
        <a:lstStyle/>
        <a:p>
          <a:r>
            <a:rPr lang="en-US" dirty="0" smtClean="0"/>
            <a:t>Wt. </a:t>
          </a:r>
          <a:r>
            <a:rPr lang="en-US" dirty="0" err="1" smtClean="0"/>
            <a:t>avg</a:t>
          </a:r>
          <a:r>
            <a:rPr lang="en-US" dirty="0" smtClean="0"/>
            <a:t> depending on trade volume</a:t>
          </a:r>
          <a:endParaRPr lang="en-US" dirty="0"/>
        </a:p>
      </dgm:t>
    </dgm:pt>
    <dgm:pt modelId="{1EBE5C34-EDF0-4686-9620-D2BB566BF0B4}" type="parTrans" cxnId="{D4813E44-761F-492F-8A49-37E745429F4F}">
      <dgm:prSet/>
      <dgm:spPr/>
      <dgm:t>
        <a:bodyPr/>
        <a:lstStyle/>
        <a:p>
          <a:endParaRPr lang="en-US"/>
        </a:p>
      </dgm:t>
    </dgm:pt>
    <dgm:pt modelId="{3A4B7752-9139-402F-B939-2711FC0B24F5}" type="sibTrans" cxnId="{D4813E44-761F-492F-8A49-37E745429F4F}">
      <dgm:prSet/>
      <dgm:spPr/>
      <dgm:t>
        <a:bodyPr/>
        <a:lstStyle/>
        <a:p>
          <a:endParaRPr lang="en-US"/>
        </a:p>
      </dgm:t>
    </dgm:pt>
    <dgm:pt modelId="{8C0D6135-C1AA-4D60-A89A-19422AA58A78}">
      <dgm:prSet phldrT="[Text]"/>
      <dgm:spPr/>
      <dgm:t>
        <a:bodyPr/>
        <a:lstStyle/>
        <a:p>
          <a:r>
            <a:rPr lang="en-US" dirty="0" smtClean="0"/>
            <a:t>(CPI) Inflation adjusted, RBI  Calculates</a:t>
          </a:r>
          <a:endParaRPr lang="en-US" dirty="0"/>
        </a:p>
      </dgm:t>
    </dgm:pt>
    <dgm:pt modelId="{485C2D4B-A008-444D-93E9-E7EEA4596B5D}" type="parTrans" cxnId="{61169631-125C-4A0A-9501-BB07B1DA9F01}">
      <dgm:prSet/>
      <dgm:spPr/>
      <dgm:t>
        <a:bodyPr/>
        <a:lstStyle/>
        <a:p>
          <a:endParaRPr lang="en-US"/>
        </a:p>
      </dgm:t>
    </dgm:pt>
    <dgm:pt modelId="{D9014F93-C616-4860-B523-DF24E4D7269D}" type="sibTrans" cxnId="{61169631-125C-4A0A-9501-BB07B1DA9F01}">
      <dgm:prSet/>
      <dgm:spPr/>
      <dgm:t>
        <a:bodyPr/>
        <a:lstStyle/>
        <a:p>
          <a:endParaRPr lang="en-US"/>
        </a:p>
      </dgm:t>
    </dgm:pt>
    <dgm:pt modelId="{DEDBC586-6B55-4F2B-B80B-A179A969FDA2}" type="pres">
      <dgm:prSet presAssocID="{D91EE169-8248-4193-AF02-A77156992689}" presName="Name0" presStyleCnt="0">
        <dgm:presLayoutVars>
          <dgm:chPref val="1"/>
          <dgm:dir/>
          <dgm:animOne val="branch"/>
          <dgm:animLvl val="lvl"/>
          <dgm:resizeHandles/>
        </dgm:presLayoutVars>
      </dgm:prSet>
      <dgm:spPr/>
      <dgm:t>
        <a:bodyPr/>
        <a:lstStyle/>
        <a:p>
          <a:endParaRPr lang="en-US"/>
        </a:p>
      </dgm:t>
    </dgm:pt>
    <dgm:pt modelId="{B065C8DA-CE53-460C-BBE9-C49F3FDA3C0F}" type="pres">
      <dgm:prSet presAssocID="{F2412EC4-82F2-4EA4-84D4-DAC4C957387B}" presName="vertOne" presStyleCnt="0"/>
      <dgm:spPr/>
    </dgm:pt>
    <dgm:pt modelId="{94CB8C4F-05CC-46E5-8D75-84D0B8C6765A}" type="pres">
      <dgm:prSet presAssocID="{F2412EC4-82F2-4EA4-84D4-DAC4C957387B}" presName="txOne" presStyleLbl="node0" presStyleIdx="0" presStyleCnt="1">
        <dgm:presLayoutVars>
          <dgm:chPref val="3"/>
        </dgm:presLayoutVars>
      </dgm:prSet>
      <dgm:spPr/>
      <dgm:t>
        <a:bodyPr/>
        <a:lstStyle/>
        <a:p>
          <a:endParaRPr lang="en-US"/>
        </a:p>
      </dgm:t>
    </dgm:pt>
    <dgm:pt modelId="{725CB6A1-1F40-47E3-B5F1-FAF5F4550B07}" type="pres">
      <dgm:prSet presAssocID="{F2412EC4-82F2-4EA4-84D4-DAC4C957387B}" presName="parTransOne" presStyleCnt="0"/>
      <dgm:spPr/>
    </dgm:pt>
    <dgm:pt modelId="{2D416493-2EBC-4898-BCE5-53629367F911}" type="pres">
      <dgm:prSet presAssocID="{F2412EC4-82F2-4EA4-84D4-DAC4C957387B}" presName="horzOne" presStyleCnt="0"/>
      <dgm:spPr/>
    </dgm:pt>
    <dgm:pt modelId="{140B4BA5-9F7E-4197-BF2E-1C0257C7800A}" type="pres">
      <dgm:prSet presAssocID="{2AD6671F-0564-47F8-82E3-FF428EA42B15}" presName="vertTwo" presStyleCnt="0"/>
      <dgm:spPr/>
    </dgm:pt>
    <dgm:pt modelId="{C69B8C3C-0FF5-4772-A454-03F63CFF3050}" type="pres">
      <dgm:prSet presAssocID="{2AD6671F-0564-47F8-82E3-FF428EA42B15}" presName="txTwo" presStyleLbl="node2" presStyleIdx="0" presStyleCnt="2">
        <dgm:presLayoutVars>
          <dgm:chPref val="3"/>
        </dgm:presLayoutVars>
      </dgm:prSet>
      <dgm:spPr/>
      <dgm:t>
        <a:bodyPr/>
        <a:lstStyle/>
        <a:p>
          <a:endParaRPr lang="en-US"/>
        </a:p>
      </dgm:t>
    </dgm:pt>
    <dgm:pt modelId="{B7E2B668-82A6-4AC6-B2F5-5F9B3DC4C1B9}" type="pres">
      <dgm:prSet presAssocID="{2AD6671F-0564-47F8-82E3-FF428EA42B15}" presName="parTransTwo" presStyleCnt="0"/>
      <dgm:spPr/>
    </dgm:pt>
    <dgm:pt modelId="{3111B272-B5C9-4C74-A788-10531CED5E36}" type="pres">
      <dgm:prSet presAssocID="{2AD6671F-0564-47F8-82E3-FF428EA42B15}" presName="horzTwo" presStyleCnt="0"/>
      <dgm:spPr/>
    </dgm:pt>
    <dgm:pt modelId="{064F24BF-124B-4052-8EFD-F08028C75B9C}" type="pres">
      <dgm:prSet presAssocID="{9D1B0F7C-E52E-4478-BF3B-ED48275A2D75}" presName="vertThree" presStyleCnt="0"/>
      <dgm:spPr/>
    </dgm:pt>
    <dgm:pt modelId="{935F55EE-80F9-466B-8677-689082A68F4D}" type="pres">
      <dgm:prSet presAssocID="{9D1B0F7C-E52E-4478-BF3B-ED48275A2D75}" presName="txThree" presStyleLbl="node3" presStyleIdx="0" presStyleCnt="2">
        <dgm:presLayoutVars>
          <dgm:chPref val="3"/>
        </dgm:presLayoutVars>
      </dgm:prSet>
      <dgm:spPr/>
      <dgm:t>
        <a:bodyPr/>
        <a:lstStyle/>
        <a:p>
          <a:endParaRPr lang="en-US"/>
        </a:p>
      </dgm:t>
    </dgm:pt>
    <dgm:pt modelId="{5F193FC8-8AC8-4D98-B19C-52FB3DDC5A46}" type="pres">
      <dgm:prSet presAssocID="{9D1B0F7C-E52E-4478-BF3B-ED48275A2D75}" presName="horzThree" presStyleCnt="0"/>
      <dgm:spPr/>
    </dgm:pt>
    <dgm:pt modelId="{008D1836-3A46-4F36-8012-2869C0CB1CE7}" type="pres">
      <dgm:prSet presAssocID="{A9009E9A-66E5-4A94-96AD-6D4F84DFFDE2}" presName="sibSpaceTwo" presStyleCnt="0"/>
      <dgm:spPr/>
    </dgm:pt>
    <dgm:pt modelId="{2EA634B4-E473-4BF4-A2F4-BAE705B011EC}" type="pres">
      <dgm:prSet presAssocID="{728D3445-7356-46D2-9D1F-905B9A0CB836}" presName="vertTwo" presStyleCnt="0"/>
      <dgm:spPr/>
    </dgm:pt>
    <dgm:pt modelId="{153C4F46-1D45-4AFB-88A5-E1141FADC7EC}" type="pres">
      <dgm:prSet presAssocID="{728D3445-7356-46D2-9D1F-905B9A0CB836}" presName="txTwo" presStyleLbl="node2" presStyleIdx="1" presStyleCnt="2">
        <dgm:presLayoutVars>
          <dgm:chPref val="3"/>
        </dgm:presLayoutVars>
      </dgm:prSet>
      <dgm:spPr/>
      <dgm:t>
        <a:bodyPr/>
        <a:lstStyle/>
        <a:p>
          <a:endParaRPr lang="en-US"/>
        </a:p>
      </dgm:t>
    </dgm:pt>
    <dgm:pt modelId="{39FC4CEA-F301-402D-9F7B-7DDB29A8049A}" type="pres">
      <dgm:prSet presAssocID="{728D3445-7356-46D2-9D1F-905B9A0CB836}" presName="parTransTwo" presStyleCnt="0"/>
      <dgm:spPr/>
    </dgm:pt>
    <dgm:pt modelId="{B796C6A0-4912-4DDD-9F6A-7EE09676AA96}" type="pres">
      <dgm:prSet presAssocID="{728D3445-7356-46D2-9D1F-905B9A0CB836}" presName="horzTwo" presStyleCnt="0"/>
      <dgm:spPr/>
    </dgm:pt>
    <dgm:pt modelId="{C24FABA0-4514-4BF1-87E1-55BDF0AE3663}" type="pres">
      <dgm:prSet presAssocID="{8C0D6135-C1AA-4D60-A89A-19422AA58A78}" presName="vertThree" presStyleCnt="0"/>
      <dgm:spPr/>
    </dgm:pt>
    <dgm:pt modelId="{346A20AA-CB4B-4EC4-BA00-1455B77EB3AE}" type="pres">
      <dgm:prSet presAssocID="{8C0D6135-C1AA-4D60-A89A-19422AA58A78}" presName="txThree" presStyleLbl="node3" presStyleIdx="1" presStyleCnt="2">
        <dgm:presLayoutVars>
          <dgm:chPref val="3"/>
        </dgm:presLayoutVars>
      </dgm:prSet>
      <dgm:spPr/>
      <dgm:t>
        <a:bodyPr/>
        <a:lstStyle/>
        <a:p>
          <a:endParaRPr lang="en-US"/>
        </a:p>
      </dgm:t>
    </dgm:pt>
    <dgm:pt modelId="{170C67C7-0496-4E97-97D2-208BD8ABB518}" type="pres">
      <dgm:prSet presAssocID="{8C0D6135-C1AA-4D60-A89A-19422AA58A78}" presName="horzThree" presStyleCnt="0"/>
      <dgm:spPr/>
    </dgm:pt>
  </dgm:ptLst>
  <dgm:cxnLst>
    <dgm:cxn modelId="{78B60A11-CF14-4999-856D-3D06C6457455}" type="presOf" srcId="{F2412EC4-82F2-4EA4-84D4-DAC4C957387B}" destId="{94CB8C4F-05CC-46E5-8D75-84D0B8C6765A}" srcOrd="0" destOrd="0" presId="urn:microsoft.com/office/officeart/2005/8/layout/hierarchy4"/>
    <dgm:cxn modelId="{9E198614-8F01-41C1-BF5B-F8774C782FE8}" type="presOf" srcId="{2AD6671F-0564-47F8-82E3-FF428EA42B15}" destId="{C69B8C3C-0FF5-4772-A454-03F63CFF3050}" srcOrd="0" destOrd="0" presId="urn:microsoft.com/office/officeart/2005/8/layout/hierarchy4"/>
    <dgm:cxn modelId="{49F20DA3-71AD-4C66-BC1F-7D4DC48B4A59}" srcId="{F2412EC4-82F2-4EA4-84D4-DAC4C957387B}" destId="{2AD6671F-0564-47F8-82E3-FF428EA42B15}" srcOrd="0" destOrd="0" parTransId="{2EFC883B-B82C-46B7-B33A-730FD11C33FE}" sibTransId="{A9009E9A-66E5-4A94-96AD-6D4F84DFFDE2}"/>
    <dgm:cxn modelId="{701821D8-238C-4D60-B48B-7FF438DE0917}" type="presOf" srcId="{728D3445-7356-46D2-9D1F-905B9A0CB836}" destId="{153C4F46-1D45-4AFB-88A5-E1141FADC7EC}" srcOrd="0" destOrd="0" presId="urn:microsoft.com/office/officeart/2005/8/layout/hierarchy4"/>
    <dgm:cxn modelId="{E1C2C2D4-660C-4C11-B79B-399EEDF84599}" srcId="{D91EE169-8248-4193-AF02-A77156992689}" destId="{F2412EC4-82F2-4EA4-84D4-DAC4C957387B}" srcOrd="0" destOrd="0" parTransId="{D788B32D-D775-4ED1-B671-8563A7D30510}" sibTransId="{E3624751-04A4-4739-A111-F162D634C45D}"/>
    <dgm:cxn modelId="{EBFB6E10-8DA5-4C37-A390-9009BBBFA92E}" type="presOf" srcId="{9D1B0F7C-E52E-4478-BF3B-ED48275A2D75}" destId="{935F55EE-80F9-466B-8677-689082A68F4D}" srcOrd="0" destOrd="0" presId="urn:microsoft.com/office/officeart/2005/8/layout/hierarchy4"/>
    <dgm:cxn modelId="{61169631-125C-4A0A-9501-BB07B1DA9F01}" srcId="{728D3445-7356-46D2-9D1F-905B9A0CB836}" destId="{8C0D6135-C1AA-4D60-A89A-19422AA58A78}" srcOrd="0" destOrd="0" parTransId="{485C2D4B-A008-444D-93E9-E7EEA4596B5D}" sibTransId="{D9014F93-C616-4860-B523-DF24E4D7269D}"/>
    <dgm:cxn modelId="{D4813E44-761F-492F-8A49-37E745429F4F}" srcId="{2AD6671F-0564-47F8-82E3-FF428EA42B15}" destId="{9D1B0F7C-E52E-4478-BF3B-ED48275A2D75}" srcOrd="0" destOrd="0" parTransId="{1EBE5C34-EDF0-4686-9620-D2BB566BF0B4}" sibTransId="{3A4B7752-9139-402F-B939-2711FC0B24F5}"/>
    <dgm:cxn modelId="{5053F81D-FD9B-4638-8A39-FA56B99DEF4E}" type="presOf" srcId="{D91EE169-8248-4193-AF02-A77156992689}" destId="{DEDBC586-6B55-4F2B-B80B-A179A969FDA2}" srcOrd="0" destOrd="0" presId="urn:microsoft.com/office/officeart/2005/8/layout/hierarchy4"/>
    <dgm:cxn modelId="{ACC7C74D-4900-4215-888E-09AA35F42B8A}" type="presOf" srcId="{8C0D6135-C1AA-4D60-A89A-19422AA58A78}" destId="{346A20AA-CB4B-4EC4-BA00-1455B77EB3AE}" srcOrd="0" destOrd="0" presId="urn:microsoft.com/office/officeart/2005/8/layout/hierarchy4"/>
    <dgm:cxn modelId="{E5EC0D7C-C235-4B3C-A0D1-00FD66735F73}" srcId="{F2412EC4-82F2-4EA4-84D4-DAC4C957387B}" destId="{728D3445-7356-46D2-9D1F-905B9A0CB836}" srcOrd="1" destOrd="0" parTransId="{453E7D2A-85A9-4CA4-896F-1C30D4EA9192}" sibTransId="{D3DB187C-4557-4EA7-BEA4-8D01E6C49481}"/>
    <dgm:cxn modelId="{8EFEB97E-4781-47DD-93CF-702FACEA369F}" type="presParOf" srcId="{DEDBC586-6B55-4F2B-B80B-A179A969FDA2}" destId="{B065C8DA-CE53-460C-BBE9-C49F3FDA3C0F}" srcOrd="0" destOrd="0" presId="urn:microsoft.com/office/officeart/2005/8/layout/hierarchy4"/>
    <dgm:cxn modelId="{FFB1A22F-C2CA-4186-B245-89B7D623C0F2}" type="presParOf" srcId="{B065C8DA-CE53-460C-BBE9-C49F3FDA3C0F}" destId="{94CB8C4F-05CC-46E5-8D75-84D0B8C6765A}" srcOrd="0" destOrd="0" presId="urn:microsoft.com/office/officeart/2005/8/layout/hierarchy4"/>
    <dgm:cxn modelId="{C1DA3F90-FBE1-4B4D-BEDF-12C058A816C4}" type="presParOf" srcId="{B065C8DA-CE53-460C-BBE9-C49F3FDA3C0F}" destId="{725CB6A1-1F40-47E3-B5F1-FAF5F4550B07}" srcOrd="1" destOrd="0" presId="urn:microsoft.com/office/officeart/2005/8/layout/hierarchy4"/>
    <dgm:cxn modelId="{9C4AC4BF-1A9D-4992-9A3F-6DD973C306E7}" type="presParOf" srcId="{B065C8DA-CE53-460C-BBE9-C49F3FDA3C0F}" destId="{2D416493-2EBC-4898-BCE5-53629367F911}" srcOrd="2" destOrd="0" presId="urn:microsoft.com/office/officeart/2005/8/layout/hierarchy4"/>
    <dgm:cxn modelId="{986CB014-C5C4-42EE-8C6A-EDBD569F2F21}" type="presParOf" srcId="{2D416493-2EBC-4898-BCE5-53629367F911}" destId="{140B4BA5-9F7E-4197-BF2E-1C0257C7800A}" srcOrd="0" destOrd="0" presId="urn:microsoft.com/office/officeart/2005/8/layout/hierarchy4"/>
    <dgm:cxn modelId="{19213CDE-CC1D-4E77-A34B-6E06F897D9BD}" type="presParOf" srcId="{140B4BA5-9F7E-4197-BF2E-1C0257C7800A}" destId="{C69B8C3C-0FF5-4772-A454-03F63CFF3050}" srcOrd="0" destOrd="0" presId="urn:microsoft.com/office/officeart/2005/8/layout/hierarchy4"/>
    <dgm:cxn modelId="{DB018BB0-1E37-4AD3-8CE0-CBEB4DB07201}" type="presParOf" srcId="{140B4BA5-9F7E-4197-BF2E-1C0257C7800A}" destId="{B7E2B668-82A6-4AC6-B2F5-5F9B3DC4C1B9}" srcOrd="1" destOrd="0" presId="urn:microsoft.com/office/officeart/2005/8/layout/hierarchy4"/>
    <dgm:cxn modelId="{C47F561D-3B28-4B73-B1A6-8846CFE56E8B}" type="presParOf" srcId="{140B4BA5-9F7E-4197-BF2E-1C0257C7800A}" destId="{3111B272-B5C9-4C74-A788-10531CED5E36}" srcOrd="2" destOrd="0" presId="urn:microsoft.com/office/officeart/2005/8/layout/hierarchy4"/>
    <dgm:cxn modelId="{DDA03B53-C7FD-4BB7-A312-74713B69481F}" type="presParOf" srcId="{3111B272-B5C9-4C74-A788-10531CED5E36}" destId="{064F24BF-124B-4052-8EFD-F08028C75B9C}" srcOrd="0" destOrd="0" presId="urn:microsoft.com/office/officeart/2005/8/layout/hierarchy4"/>
    <dgm:cxn modelId="{6F5B879B-65EB-4A1E-B714-0E3E3A0D4B6A}" type="presParOf" srcId="{064F24BF-124B-4052-8EFD-F08028C75B9C}" destId="{935F55EE-80F9-466B-8677-689082A68F4D}" srcOrd="0" destOrd="0" presId="urn:microsoft.com/office/officeart/2005/8/layout/hierarchy4"/>
    <dgm:cxn modelId="{3824171F-FE1A-4656-8C37-B572A008179F}" type="presParOf" srcId="{064F24BF-124B-4052-8EFD-F08028C75B9C}" destId="{5F193FC8-8AC8-4D98-B19C-52FB3DDC5A46}" srcOrd="1" destOrd="0" presId="urn:microsoft.com/office/officeart/2005/8/layout/hierarchy4"/>
    <dgm:cxn modelId="{7198CB33-AD15-4F1D-BA24-CFBCA78AF686}" type="presParOf" srcId="{2D416493-2EBC-4898-BCE5-53629367F911}" destId="{008D1836-3A46-4F36-8012-2869C0CB1CE7}" srcOrd="1" destOrd="0" presId="urn:microsoft.com/office/officeart/2005/8/layout/hierarchy4"/>
    <dgm:cxn modelId="{FBA5888D-A5FA-4A58-9D40-8B02354F5436}" type="presParOf" srcId="{2D416493-2EBC-4898-BCE5-53629367F911}" destId="{2EA634B4-E473-4BF4-A2F4-BAE705B011EC}" srcOrd="2" destOrd="0" presId="urn:microsoft.com/office/officeart/2005/8/layout/hierarchy4"/>
    <dgm:cxn modelId="{3AC23E19-EFD8-4FD4-AFC9-FF5A04F515AE}" type="presParOf" srcId="{2EA634B4-E473-4BF4-A2F4-BAE705B011EC}" destId="{153C4F46-1D45-4AFB-88A5-E1141FADC7EC}" srcOrd="0" destOrd="0" presId="urn:microsoft.com/office/officeart/2005/8/layout/hierarchy4"/>
    <dgm:cxn modelId="{06198508-C0D2-490E-8E1E-767EDD35756E}" type="presParOf" srcId="{2EA634B4-E473-4BF4-A2F4-BAE705B011EC}" destId="{39FC4CEA-F301-402D-9F7B-7DDB29A8049A}" srcOrd="1" destOrd="0" presId="urn:microsoft.com/office/officeart/2005/8/layout/hierarchy4"/>
    <dgm:cxn modelId="{FA4DC3F6-840E-4526-880A-8204077B2E3E}" type="presParOf" srcId="{2EA634B4-E473-4BF4-A2F4-BAE705B011EC}" destId="{B796C6A0-4912-4DDD-9F6A-7EE09676AA96}" srcOrd="2" destOrd="0" presId="urn:microsoft.com/office/officeart/2005/8/layout/hierarchy4"/>
    <dgm:cxn modelId="{41B2E837-63E1-4095-AE0E-390B32789C84}" type="presParOf" srcId="{B796C6A0-4912-4DDD-9F6A-7EE09676AA96}" destId="{C24FABA0-4514-4BF1-87E1-55BDF0AE3663}" srcOrd="0" destOrd="0" presId="urn:microsoft.com/office/officeart/2005/8/layout/hierarchy4"/>
    <dgm:cxn modelId="{27E422A8-E6E4-42CD-AEB3-370BD2E63C7E}" type="presParOf" srcId="{C24FABA0-4514-4BF1-87E1-55BDF0AE3663}" destId="{346A20AA-CB4B-4EC4-BA00-1455B77EB3AE}" srcOrd="0" destOrd="0" presId="urn:microsoft.com/office/officeart/2005/8/layout/hierarchy4"/>
    <dgm:cxn modelId="{7E7BF166-C3BB-4A34-845C-5EE874C9D8A7}" type="presParOf" srcId="{C24FABA0-4514-4BF1-87E1-55BDF0AE3663}" destId="{170C67C7-0496-4E97-97D2-208BD8ABB51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C8D7201-1240-438C-A803-5C43EA1863F5}" type="doc">
      <dgm:prSet loTypeId="urn:microsoft.com/office/officeart/2005/8/layout/hChevron3" loCatId="process" qsTypeId="urn:microsoft.com/office/officeart/2005/8/quickstyle/3d4" qsCatId="3D" csTypeId="urn:microsoft.com/office/officeart/2005/8/colors/colorful1" csCatId="colorful" phldr="1"/>
      <dgm:spPr/>
      <dgm:t>
        <a:bodyPr/>
        <a:lstStyle/>
        <a:p>
          <a:endParaRPr lang="en-US"/>
        </a:p>
      </dgm:t>
    </dgm:pt>
    <dgm:pt modelId="{D2189186-2192-4B02-86A0-14E9EE5AB5EB}">
      <dgm:prSet phldrT="[Text]"/>
      <dgm:spPr/>
      <dgm:t>
        <a:bodyPr/>
        <a:lstStyle/>
        <a:p>
          <a:r>
            <a:rPr lang="en-US" dirty="0" smtClean="0">
              <a:effectLst>
                <a:outerShdw blurRad="38100" dist="38100" dir="2700000" algn="tl">
                  <a:srgbClr val="000000">
                    <a:alpha val="43137"/>
                  </a:srgbClr>
                </a:outerShdw>
              </a:effectLst>
            </a:rPr>
            <a:t>Convertibility </a:t>
          </a:r>
          <a:endParaRPr lang="en-US" dirty="0">
            <a:effectLst>
              <a:outerShdw blurRad="38100" dist="38100" dir="2700000" algn="tl">
                <a:srgbClr val="000000">
                  <a:alpha val="43137"/>
                </a:srgbClr>
              </a:outerShdw>
            </a:effectLst>
          </a:endParaRPr>
        </a:p>
      </dgm:t>
    </dgm:pt>
    <dgm:pt modelId="{55A72C16-B402-4B3E-B08F-051E9FFD7B31}" type="parTrans" cxnId="{3380119E-EEF3-444F-A64B-421DBDA90EA3}">
      <dgm:prSet/>
      <dgm:spPr/>
      <dgm:t>
        <a:bodyPr/>
        <a:lstStyle/>
        <a:p>
          <a:endParaRPr lang="en-US">
            <a:effectLst>
              <a:outerShdw blurRad="38100" dist="38100" dir="2700000" algn="tl">
                <a:srgbClr val="000000">
                  <a:alpha val="43137"/>
                </a:srgbClr>
              </a:outerShdw>
            </a:effectLst>
          </a:endParaRPr>
        </a:p>
      </dgm:t>
    </dgm:pt>
    <dgm:pt modelId="{CE1D4AEE-3855-48BF-AC5F-9ED175E04289}" type="sibTrans" cxnId="{3380119E-EEF3-444F-A64B-421DBDA90EA3}">
      <dgm:prSet/>
      <dgm:spPr/>
      <dgm:t>
        <a:bodyPr/>
        <a:lstStyle/>
        <a:p>
          <a:endParaRPr lang="en-US">
            <a:effectLst>
              <a:outerShdw blurRad="38100" dist="38100" dir="2700000" algn="tl">
                <a:srgbClr val="000000">
                  <a:alpha val="43137"/>
                </a:srgbClr>
              </a:outerShdw>
            </a:effectLst>
          </a:endParaRPr>
        </a:p>
      </dgm:t>
    </dgm:pt>
    <dgm:pt modelId="{5A04F884-012F-4A6B-8512-83C65961593B}">
      <dgm:prSet phldrT="[Text]"/>
      <dgm:spPr>
        <a:solidFill>
          <a:schemeClr val="accent4"/>
        </a:solidFill>
      </dgm:spPr>
      <dgm:t>
        <a:bodyPr/>
        <a:lstStyle/>
        <a:p>
          <a:r>
            <a:rPr lang="en-US" dirty="0" smtClean="0">
              <a:effectLst>
                <a:outerShdw blurRad="38100" dist="38100" dir="2700000" algn="tl">
                  <a:srgbClr val="000000">
                    <a:alpha val="43137"/>
                  </a:srgbClr>
                </a:outerShdw>
              </a:effectLst>
            </a:rPr>
            <a:t>Exchange Rate</a:t>
          </a:r>
          <a:endParaRPr lang="en-US" dirty="0">
            <a:effectLst>
              <a:outerShdw blurRad="38100" dist="38100" dir="2700000" algn="tl">
                <a:srgbClr val="000000">
                  <a:alpha val="43137"/>
                </a:srgbClr>
              </a:outerShdw>
            </a:effectLst>
          </a:endParaRPr>
        </a:p>
      </dgm:t>
    </dgm:pt>
    <dgm:pt modelId="{58125200-E2B4-46C4-B55C-99B29C213DD0}" type="parTrans" cxnId="{B9D04944-F792-4789-A079-B263A38A402C}">
      <dgm:prSet/>
      <dgm:spPr/>
      <dgm:t>
        <a:bodyPr/>
        <a:lstStyle/>
        <a:p>
          <a:endParaRPr lang="en-US">
            <a:effectLst>
              <a:outerShdw blurRad="38100" dist="38100" dir="2700000" algn="tl">
                <a:srgbClr val="000000">
                  <a:alpha val="43137"/>
                </a:srgbClr>
              </a:outerShdw>
            </a:effectLst>
          </a:endParaRPr>
        </a:p>
      </dgm:t>
    </dgm:pt>
    <dgm:pt modelId="{57A53847-4B10-415F-81C2-95429DCB5A8E}" type="sibTrans" cxnId="{B9D04944-F792-4789-A079-B263A38A402C}">
      <dgm:prSet/>
      <dgm:spPr/>
      <dgm:t>
        <a:bodyPr/>
        <a:lstStyle/>
        <a:p>
          <a:endParaRPr lang="en-US">
            <a:effectLst>
              <a:outerShdw blurRad="38100" dist="38100" dir="2700000" algn="tl">
                <a:srgbClr val="000000">
                  <a:alpha val="43137"/>
                </a:srgbClr>
              </a:outerShdw>
            </a:effectLst>
          </a:endParaRPr>
        </a:p>
      </dgm:t>
    </dgm:pt>
    <dgm:pt modelId="{A9776982-8025-4C1B-8216-CF687555DB68}">
      <dgm:prSet phldrT="[Text]"/>
      <dgm:spPr>
        <a:solidFill>
          <a:schemeClr val="accent4"/>
        </a:solidFill>
      </dgm:spPr>
      <dgm:t>
        <a:bodyPr/>
        <a:lstStyle/>
        <a:p>
          <a:r>
            <a:rPr lang="en-US" smtClean="0">
              <a:effectLst>
                <a:outerShdw blurRad="38100" dist="38100" dir="2700000" algn="tl">
                  <a:srgbClr val="000000">
                    <a:alpha val="43137"/>
                  </a:srgbClr>
                </a:outerShdw>
              </a:effectLst>
            </a:rPr>
            <a:t>Sterilization </a:t>
          </a:r>
          <a:endParaRPr lang="en-US" dirty="0">
            <a:effectLst>
              <a:outerShdw blurRad="38100" dist="38100" dir="2700000" algn="tl">
                <a:srgbClr val="000000">
                  <a:alpha val="43137"/>
                </a:srgbClr>
              </a:outerShdw>
            </a:effectLst>
          </a:endParaRPr>
        </a:p>
      </dgm:t>
    </dgm:pt>
    <dgm:pt modelId="{C72D9FB1-125F-4690-89DA-62A579FBD241}" type="parTrans" cxnId="{6AABBAA7-EDD1-4EFA-8FAC-57C77CCC7BB8}">
      <dgm:prSet/>
      <dgm:spPr/>
      <dgm:t>
        <a:bodyPr/>
        <a:lstStyle/>
        <a:p>
          <a:endParaRPr lang="en-US"/>
        </a:p>
      </dgm:t>
    </dgm:pt>
    <dgm:pt modelId="{A2E4775A-52E0-41BC-BDC7-DEEDBE6286FB}" type="sibTrans" cxnId="{6AABBAA7-EDD1-4EFA-8FAC-57C77CCC7BB8}">
      <dgm:prSet/>
      <dgm:spPr/>
      <dgm:t>
        <a:bodyPr/>
        <a:lstStyle/>
        <a:p>
          <a:endParaRPr lang="en-US"/>
        </a:p>
      </dgm:t>
    </dgm:pt>
    <dgm:pt modelId="{82BD6E36-8535-40A8-8845-A4CF57D8D942}">
      <dgm:prSet phldrT="[Text]"/>
      <dgm:spPr>
        <a:solidFill>
          <a:schemeClr val="accent4"/>
        </a:solidFill>
      </dgm:spPr>
      <dgm:t>
        <a:bodyPr/>
        <a:lstStyle/>
        <a:p>
          <a:r>
            <a:rPr lang="en-US" smtClean="0">
              <a:effectLst>
                <a:outerShdw blurRad="38100" dist="38100" dir="2700000" algn="tl">
                  <a:srgbClr val="000000">
                    <a:alpha val="43137"/>
                  </a:srgbClr>
                </a:outerShdw>
              </a:effectLst>
            </a:rPr>
            <a:t>Forex Reserve</a:t>
          </a:r>
          <a:endParaRPr lang="en-US" dirty="0">
            <a:effectLst>
              <a:outerShdw blurRad="38100" dist="38100" dir="2700000" algn="tl">
                <a:srgbClr val="000000">
                  <a:alpha val="43137"/>
                </a:srgbClr>
              </a:outerShdw>
            </a:effectLst>
          </a:endParaRPr>
        </a:p>
      </dgm:t>
    </dgm:pt>
    <dgm:pt modelId="{82AAEF22-670B-4864-9639-4C601842349D}" type="parTrans" cxnId="{D6BFEF98-69E2-43D3-A6CB-74C467817A3A}">
      <dgm:prSet/>
      <dgm:spPr/>
      <dgm:t>
        <a:bodyPr/>
        <a:lstStyle/>
        <a:p>
          <a:endParaRPr lang="en-US"/>
        </a:p>
      </dgm:t>
    </dgm:pt>
    <dgm:pt modelId="{6298085A-CD3C-46C0-BD4C-556ABCB7D0FB}" type="sibTrans" cxnId="{D6BFEF98-69E2-43D3-A6CB-74C467817A3A}">
      <dgm:prSet/>
      <dgm:spPr/>
      <dgm:t>
        <a:bodyPr/>
        <a:lstStyle/>
        <a:p>
          <a:endParaRPr lang="en-US"/>
        </a:p>
      </dgm:t>
    </dgm:pt>
    <dgm:pt modelId="{43D396C5-6D6A-4ED1-98B3-6DC3507C40D5}">
      <dgm:prSet phldrT="[Text]"/>
      <dgm:spPr/>
      <dgm:t>
        <a:bodyPr/>
        <a:lstStyle/>
        <a:p>
          <a:r>
            <a:rPr lang="en-US" dirty="0" smtClean="0">
              <a:effectLst>
                <a:outerShdw blurRad="38100" dist="38100" dir="2700000" algn="tl">
                  <a:srgbClr val="000000">
                    <a:alpha val="43137"/>
                  </a:srgbClr>
                </a:outerShdw>
              </a:effectLst>
            </a:rPr>
            <a:t>CURRENT</a:t>
          </a:r>
          <a:endParaRPr lang="en-US" dirty="0">
            <a:effectLst>
              <a:outerShdw blurRad="38100" dist="38100" dir="2700000" algn="tl">
                <a:srgbClr val="000000">
                  <a:alpha val="43137"/>
                </a:srgbClr>
              </a:outerShdw>
            </a:effectLst>
          </a:endParaRPr>
        </a:p>
      </dgm:t>
    </dgm:pt>
    <dgm:pt modelId="{774458F9-9E58-4DDC-9C5F-41A0386DA479}" type="parTrans" cxnId="{BB0991EF-414F-4EA2-BE21-CA42D96866B6}">
      <dgm:prSet/>
      <dgm:spPr/>
      <dgm:t>
        <a:bodyPr/>
        <a:lstStyle/>
        <a:p>
          <a:endParaRPr lang="en-US"/>
        </a:p>
      </dgm:t>
    </dgm:pt>
    <dgm:pt modelId="{BC4CDC44-C704-4701-A61B-721C4B309CF2}" type="sibTrans" cxnId="{BB0991EF-414F-4EA2-BE21-CA42D96866B6}">
      <dgm:prSet/>
      <dgm:spPr/>
      <dgm:t>
        <a:bodyPr/>
        <a:lstStyle/>
        <a:p>
          <a:endParaRPr lang="en-US"/>
        </a:p>
      </dgm:t>
    </dgm:pt>
    <dgm:pt modelId="{0FF1C235-89FF-447E-A25C-1F688B0A60E6}">
      <dgm:prSet phldrT="[Text]"/>
      <dgm:spPr/>
      <dgm:t>
        <a:bodyPr/>
        <a:lstStyle/>
        <a:p>
          <a:r>
            <a:rPr lang="en-US" dirty="0" smtClean="0">
              <a:effectLst>
                <a:outerShdw blurRad="38100" dist="38100" dir="2700000" algn="tl">
                  <a:srgbClr val="000000">
                    <a:alpha val="43137"/>
                  </a:srgbClr>
                </a:outerShdw>
              </a:effectLst>
            </a:rPr>
            <a:t>CAPITAL</a:t>
          </a:r>
          <a:endParaRPr lang="en-US" dirty="0">
            <a:effectLst>
              <a:outerShdw blurRad="38100" dist="38100" dir="2700000" algn="tl">
                <a:srgbClr val="000000">
                  <a:alpha val="43137"/>
                </a:srgbClr>
              </a:outerShdw>
            </a:effectLst>
          </a:endParaRPr>
        </a:p>
      </dgm:t>
    </dgm:pt>
    <dgm:pt modelId="{1EA76C82-6A78-4785-9AF1-0120AD709CA3}" type="parTrans" cxnId="{2C1633EC-F1FD-4DF8-A986-FCAA28596FC1}">
      <dgm:prSet/>
      <dgm:spPr/>
      <dgm:t>
        <a:bodyPr/>
        <a:lstStyle/>
        <a:p>
          <a:endParaRPr lang="en-US"/>
        </a:p>
      </dgm:t>
    </dgm:pt>
    <dgm:pt modelId="{A1429290-773C-49E3-8594-FC12E54E7950}" type="sibTrans" cxnId="{2C1633EC-F1FD-4DF8-A986-FCAA28596FC1}">
      <dgm:prSet/>
      <dgm:spPr/>
      <dgm:t>
        <a:bodyPr/>
        <a:lstStyle/>
        <a:p>
          <a:endParaRPr lang="en-US"/>
        </a:p>
      </dgm:t>
    </dgm:pt>
    <dgm:pt modelId="{98855459-E76F-430E-9A15-0B4554592F13}" type="pres">
      <dgm:prSet presAssocID="{2C8D7201-1240-438C-A803-5C43EA1863F5}" presName="Name0" presStyleCnt="0">
        <dgm:presLayoutVars>
          <dgm:dir/>
          <dgm:resizeHandles val="exact"/>
        </dgm:presLayoutVars>
      </dgm:prSet>
      <dgm:spPr/>
      <dgm:t>
        <a:bodyPr/>
        <a:lstStyle/>
        <a:p>
          <a:endParaRPr lang="en-US"/>
        </a:p>
      </dgm:t>
    </dgm:pt>
    <dgm:pt modelId="{48B89F68-52AC-428C-BFC9-9927FE6BC6CE}" type="pres">
      <dgm:prSet presAssocID="{5A04F884-012F-4A6B-8512-83C65961593B}" presName="parAndChTx" presStyleLbl="node1" presStyleIdx="0" presStyleCnt="4">
        <dgm:presLayoutVars>
          <dgm:bulletEnabled val="1"/>
        </dgm:presLayoutVars>
      </dgm:prSet>
      <dgm:spPr/>
      <dgm:t>
        <a:bodyPr/>
        <a:lstStyle/>
        <a:p>
          <a:endParaRPr lang="en-US"/>
        </a:p>
      </dgm:t>
    </dgm:pt>
    <dgm:pt modelId="{15CB7999-B55C-4920-8821-FF9428011B3C}" type="pres">
      <dgm:prSet presAssocID="{57A53847-4B10-415F-81C2-95429DCB5A8E}" presName="parAndChSpace" presStyleCnt="0"/>
      <dgm:spPr/>
      <dgm:t>
        <a:bodyPr/>
        <a:lstStyle/>
        <a:p>
          <a:endParaRPr lang="en-US"/>
        </a:p>
      </dgm:t>
    </dgm:pt>
    <dgm:pt modelId="{1C0C470C-D50E-4F69-B2F9-2AB307A790B6}" type="pres">
      <dgm:prSet presAssocID="{82BD6E36-8535-40A8-8845-A4CF57D8D942}" presName="parAndChTx" presStyleLbl="node1" presStyleIdx="1" presStyleCnt="4">
        <dgm:presLayoutVars>
          <dgm:bulletEnabled val="1"/>
        </dgm:presLayoutVars>
      </dgm:prSet>
      <dgm:spPr/>
      <dgm:t>
        <a:bodyPr/>
        <a:lstStyle/>
        <a:p>
          <a:endParaRPr lang="en-US"/>
        </a:p>
      </dgm:t>
    </dgm:pt>
    <dgm:pt modelId="{F83B00D1-BDAB-437A-B8E3-463EA64E764E}" type="pres">
      <dgm:prSet presAssocID="{6298085A-CD3C-46C0-BD4C-556ABCB7D0FB}" presName="parAndChSpace" presStyleCnt="0"/>
      <dgm:spPr/>
      <dgm:t>
        <a:bodyPr/>
        <a:lstStyle/>
        <a:p>
          <a:endParaRPr lang="en-US"/>
        </a:p>
      </dgm:t>
    </dgm:pt>
    <dgm:pt modelId="{296EA22D-BD99-4550-8EF4-AC18B68B36D1}" type="pres">
      <dgm:prSet presAssocID="{A9776982-8025-4C1B-8216-CF687555DB68}" presName="parAndChTx" presStyleLbl="node1" presStyleIdx="2" presStyleCnt="4">
        <dgm:presLayoutVars>
          <dgm:bulletEnabled val="1"/>
        </dgm:presLayoutVars>
      </dgm:prSet>
      <dgm:spPr/>
      <dgm:t>
        <a:bodyPr/>
        <a:lstStyle/>
        <a:p>
          <a:endParaRPr lang="en-US"/>
        </a:p>
      </dgm:t>
    </dgm:pt>
    <dgm:pt modelId="{A323D7AA-A550-42D2-B13A-B58124694C1C}" type="pres">
      <dgm:prSet presAssocID="{A2E4775A-52E0-41BC-BDC7-DEEDBE6286FB}" presName="parAndChSpace" presStyleCnt="0"/>
      <dgm:spPr/>
      <dgm:t>
        <a:bodyPr/>
        <a:lstStyle/>
        <a:p>
          <a:endParaRPr lang="en-US"/>
        </a:p>
      </dgm:t>
    </dgm:pt>
    <dgm:pt modelId="{92F82B0C-2B51-4A3A-BABD-840CD792B10A}" type="pres">
      <dgm:prSet presAssocID="{D2189186-2192-4B02-86A0-14E9EE5AB5EB}" presName="parAndChTx" presStyleLbl="node1" presStyleIdx="3" presStyleCnt="4">
        <dgm:presLayoutVars>
          <dgm:bulletEnabled val="1"/>
        </dgm:presLayoutVars>
      </dgm:prSet>
      <dgm:spPr/>
      <dgm:t>
        <a:bodyPr/>
        <a:lstStyle/>
        <a:p>
          <a:endParaRPr lang="en-US"/>
        </a:p>
      </dgm:t>
    </dgm:pt>
  </dgm:ptLst>
  <dgm:cxnLst>
    <dgm:cxn modelId="{7C9A075A-3ACA-4D0F-95A4-1F11D8D6A5A6}" type="presOf" srcId="{A9776982-8025-4C1B-8216-CF687555DB68}" destId="{296EA22D-BD99-4550-8EF4-AC18B68B36D1}" srcOrd="0" destOrd="0" presId="urn:microsoft.com/office/officeart/2005/8/layout/hChevron3"/>
    <dgm:cxn modelId="{B9D04944-F792-4789-A079-B263A38A402C}" srcId="{2C8D7201-1240-438C-A803-5C43EA1863F5}" destId="{5A04F884-012F-4A6B-8512-83C65961593B}" srcOrd="0" destOrd="0" parTransId="{58125200-E2B4-46C4-B55C-99B29C213DD0}" sibTransId="{57A53847-4B10-415F-81C2-95429DCB5A8E}"/>
    <dgm:cxn modelId="{B24A8BD1-49AA-402A-9BD4-F86EEEED0FB9}" type="presOf" srcId="{82BD6E36-8535-40A8-8845-A4CF57D8D942}" destId="{1C0C470C-D50E-4F69-B2F9-2AB307A790B6}" srcOrd="0" destOrd="0" presId="urn:microsoft.com/office/officeart/2005/8/layout/hChevron3"/>
    <dgm:cxn modelId="{3380119E-EEF3-444F-A64B-421DBDA90EA3}" srcId="{2C8D7201-1240-438C-A803-5C43EA1863F5}" destId="{D2189186-2192-4B02-86A0-14E9EE5AB5EB}" srcOrd="3" destOrd="0" parTransId="{55A72C16-B402-4B3E-B08F-051E9FFD7B31}" sibTransId="{CE1D4AEE-3855-48BF-AC5F-9ED175E04289}"/>
    <dgm:cxn modelId="{C5AF6A47-AD3C-4BD5-B446-40F991B04365}" type="presOf" srcId="{2C8D7201-1240-438C-A803-5C43EA1863F5}" destId="{98855459-E76F-430E-9A15-0B4554592F13}" srcOrd="0" destOrd="0" presId="urn:microsoft.com/office/officeart/2005/8/layout/hChevron3"/>
    <dgm:cxn modelId="{D6BFEF98-69E2-43D3-A6CB-74C467817A3A}" srcId="{2C8D7201-1240-438C-A803-5C43EA1863F5}" destId="{82BD6E36-8535-40A8-8845-A4CF57D8D942}" srcOrd="1" destOrd="0" parTransId="{82AAEF22-670B-4864-9639-4C601842349D}" sibTransId="{6298085A-CD3C-46C0-BD4C-556ABCB7D0FB}"/>
    <dgm:cxn modelId="{6AABBAA7-EDD1-4EFA-8FAC-57C77CCC7BB8}" srcId="{2C8D7201-1240-438C-A803-5C43EA1863F5}" destId="{A9776982-8025-4C1B-8216-CF687555DB68}" srcOrd="2" destOrd="0" parTransId="{C72D9FB1-125F-4690-89DA-62A579FBD241}" sibTransId="{A2E4775A-52E0-41BC-BDC7-DEEDBE6286FB}"/>
    <dgm:cxn modelId="{36A54BF2-D817-46F3-8DBF-54579ED67598}" type="presOf" srcId="{0FF1C235-89FF-447E-A25C-1F688B0A60E6}" destId="{92F82B0C-2B51-4A3A-BABD-840CD792B10A}" srcOrd="0" destOrd="2" presId="urn:microsoft.com/office/officeart/2005/8/layout/hChevron3"/>
    <dgm:cxn modelId="{5300FECD-2F41-4C3A-BFDC-4E5B745BE7D0}" type="presOf" srcId="{43D396C5-6D6A-4ED1-98B3-6DC3507C40D5}" destId="{92F82B0C-2B51-4A3A-BABD-840CD792B10A}" srcOrd="0" destOrd="1" presId="urn:microsoft.com/office/officeart/2005/8/layout/hChevron3"/>
    <dgm:cxn modelId="{F7954988-47D3-4973-94F0-0C9CFF663FF4}" type="presOf" srcId="{5A04F884-012F-4A6B-8512-83C65961593B}" destId="{48B89F68-52AC-428C-BFC9-9927FE6BC6CE}" srcOrd="0" destOrd="0" presId="urn:microsoft.com/office/officeart/2005/8/layout/hChevron3"/>
    <dgm:cxn modelId="{4756BCCB-7769-492C-A088-356E9621250A}" type="presOf" srcId="{D2189186-2192-4B02-86A0-14E9EE5AB5EB}" destId="{92F82B0C-2B51-4A3A-BABD-840CD792B10A}" srcOrd="0" destOrd="0" presId="urn:microsoft.com/office/officeart/2005/8/layout/hChevron3"/>
    <dgm:cxn modelId="{BB0991EF-414F-4EA2-BE21-CA42D96866B6}" srcId="{D2189186-2192-4B02-86A0-14E9EE5AB5EB}" destId="{43D396C5-6D6A-4ED1-98B3-6DC3507C40D5}" srcOrd="0" destOrd="0" parTransId="{774458F9-9E58-4DDC-9C5F-41A0386DA479}" sibTransId="{BC4CDC44-C704-4701-A61B-721C4B309CF2}"/>
    <dgm:cxn modelId="{2C1633EC-F1FD-4DF8-A986-FCAA28596FC1}" srcId="{D2189186-2192-4B02-86A0-14E9EE5AB5EB}" destId="{0FF1C235-89FF-447E-A25C-1F688B0A60E6}" srcOrd="1" destOrd="0" parTransId="{1EA76C82-6A78-4785-9AF1-0120AD709CA3}" sibTransId="{A1429290-773C-49E3-8594-FC12E54E7950}"/>
    <dgm:cxn modelId="{510C0D7E-CAE4-4C90-B35B-AAC714D838CF}" type="presParOf" srcId="{98855459-E76F-430E-9A15-0B4554592F13}" destId="{48B89F68-52AC-428C-BFC9-9927FE6BC6CE}" srcOrd="0" destOrd="0" presId="urn:microsoft.com/office/officeart/2005/8/layout/hChevron3"/>
    <dgm:cxn modelId="{B11C665C-D13E-4C32-A090-69FAFC646083}" type="presParOf" srcId="{98855459-E76F-430E-9A15-0B4554592F13}" destId="{15CB7999-B55C-4920-8821-FF9428011B3C}" srcOrd="1" destOrd="0" presId="urn:microsoft.com/office/officeart/2005/8/layout/hChevron3"/>
    <dgm:cxn modelId="{3D2C99DD-AABF-403C-A9FB-E58D6C0D2F42}" type="presParOf" srcId="{98855459-E76F-430E-9A15-0B4554592F13}" destId="{1C0C470C-D50E-4F69-B2F9-2AB307A790B6}" srcOrd="2" destOrd="0" presId="urn:microsoft.com/office/officeart/2005/8/layout/hChevron3"/>
    <dgm:cxn modelId="{966B7D9A-DC1F-4312-A7B6-C4CBFC489ADA}" type="presParOf" srcId="{98855459-E76F-430E-9A15-0B4554592F13}" destId="{F83B00D1-BDAB-437A-B8E3-463EA64E764E}" srcOrd="3" destOrd="0" presId="urn:microsoft.com/office/officeart/2005/8/layout/hChevron3"/>
    <dgm:cxn modelId="{C97C12CE-5E1C-44E1-9854-67AD386144D7}" type="presParOf" srcId="{98855459-E76F-430E-9A15-0B4554592F13}" destId="{296EA22D-BD99-4550-8EF4-AC18B68B36D1}" srcOrd="4" destOrd="0" presId="urn:microsoft.com/office/officeart/2005/8/layout/hChevron3"/>
    <dgm:cxn modelId="{0417F79C-7A45-460F-BE5D-61DEC93D5471}" type="presParOf" srcId="{98855459-E76F-430E-9A15-0B4554592F13}" destId="{A323D7AA-A550-42D2-B13A-B58124694C1C}" srcOrd="5" destOrd="0" presId="urn:microsoft.com/office/officeart/2005/8/layout/hChevron3"/>
    <dgm:cxn modelId="{351109B4-9796-452A-92C3-DCC27B5E2940}" type="presParOf" srcId="{98855459-E76F-430E-9A15-0B4554592F13}" destId="{92F82B0C-2B51-4A3A-BABD-840CD792B10A}"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A895A3B-05C6-4C3E-9B2E-4E7F45235DE1}" type="doc">
      <dgm:prSet loTypeId="urn:microsoft.com/office/officeart/2005/8/layout/process1" loCatId="process" qsTypeId="urn:microsoft.com/office/officeart/2005/8/quickstyle/simple1" qsCatId="simple" csTypeId="urn:microsoft.com/office/officeart/2005/8/colors/accent1_2" csCatId="accent1" phldr="1"/>
      <dgm:spPr/>
    </dgm:pt>
    <dgm:pt modelId="{4BB152F5-17A9-4385-87EF-49719E97D995}">
      <dgm:prSet phldrT="[Text]"/>
      <dgm:spPr/>
      <dgm:t>
        <a:bodyPr/>
        <a:lstStyle/>
        <a:p>
          <a:r>
            <a:rPr lang="en-US" dirty="0" smtClean="0"/>
            <a:t>Old book (MRP)</a:t>
          </a:r>
          <a:endParaRPr lang="en-US" dirty="0"/>
        </a:p>
      </dgm:t>
    </dgm:pt>
    <dgm:pt modelId="{571DC37A-0061-499B-AECE-67F4786097C4}" type="parTrans" cxnId="{343C49A5-9646-4C0E-B5BB-44436682EDE5}">
      <dgm:prSet/>
      <dgm:spPr/>
      <dgm:t>
        <a:bodyPr/>
        <a:lstStyle/>
        <a:p>
          <a:endParaRPr lang="en-US"/>
        </a:p>
      </dgm:t>
    </dgm:pt>
    <dgm:pt modelId="{A59BC1EE-5168-4F22-A68D-D3A3E00D560A}" type="sibTrans" cxnId="{343C49A5-9646-4C0E-B5BB-44436682EDE5}">
      <dgm:prSet/>
      <dgm:spPr/>
      <dgm:t>
        <a:bodyPr/>
        <a:lstStyle/>
        <a:p>
          <a:endParaRPr lang="en-US"/>
        </a:p>
      </dgm:t>
    </dgm:pt>
    <dgm:pt modelId="{2F5379D3-8C5D-43E8-86B4-91C36D6A057A}">
      <dgm:prSet phldrT="[Text]"/>
      <dgm:spPr/>
      <dgm:t>
        <a:bodyPr/>
        <a:lstStyle/>
        <a:p>
          <a:r>
            <a:rPr lang="en-US" dirty="0" smtClean="0"/>
            <a:t>Customer Buy @60% MRP</a:t>
          </a:r>
          <a:endParaRPr lang="en-US" dirty="0"/>
        </a:p>
      </dgm:t>
    </dgm:pt>
    <dgm:pt modelId="{22B11FDB-891F-4765-A512-CD56BB9A2BA2}" type="parTrans" cxnId="{45346E79-1954-401B-A6BA-B9C5DA2B5E2B}">
      <dgm:prSet/>
      <dgm:spPr/>
      <dgm:t>
        <a:bodyPr/>
        <a:lstStyle/>
        <a:p>
          <a:endParaRPr lang="en-US"/>
        </a:p>
      </dgm:t>
    </dgm:pt>
    <dgm:pt modelId="{A52DCAED-0863-4657-AD17-14355B7488B7}" type="sibTrans" cxnId="{45346E79-1954-401B-A6BA-B9C5DA2B5E2B}">
      <dgm:prSet/>
      <dgm:spPr/>
      <dgm:t>
        <a:bodyPr/>
        <a:lstStyle/>
        <a:p>
          <a:endParaRPr lang="en-US"/>
        </a:p>
      </dgm:t>
    </dgm:pt>
    <dgm:pt modelId="{DDC11B6C-A371-4616-AE8F-9E85599C6BAA}">
      <dgm:prSet phldrT="[Text]"/>
      <dgm:spPr/>
      <dgm:t>
        <a:bodyPr/>
        <a:lstStyle/>
        <a:p>
          <a:r>
            <a:rPr lang="en-US" dirty="0" smtClean="0"/>
            <a:t>Customer Sell @30% MRP</a:t>
          </a:r>
          <a:endParaRPr lang="en-US" dirty="0"/>
        </a:p>
      </dgm:t>
    </dgm:pt>
    <dgm:pt modelId="{D0679611-5F3B-46AF-B74B-84FF37EAAED4}" type="parTrans" cxnId="{639C1502-B5E2-4ADC-9672-B529A6F4E6AE}">
      <dgm:prSet/>
      <dgm:spPr/>
      <dgm:t>
        <a:bodyPr/>
        <a:lstStyle/>
        <a:p>
          <a:endParaRPr lang="en-US"/>
        </a:p>
      </dgm:t>
    </dgm:pt>
    <dgm:pt modelId="{ADDE2234-5BDB-4E3B-A797-B0C7E4758B8C}" type="sibTrans" cxnId="{639C1502-B5E2-4ADC-9672-B529A6F4E6AE}">
      <dgm:prSet/>
      <dgm:spPr/>
      <dgm:t>
        <a:bodyPr/>
        <a:lstStyle/>
        <a:p>
          <a:endParaRPr lang="en-US"/>
        </a:p>
      </dgm:t>
    </dgm:pt>
    <dgm:pt modelId="{89245D8D-9F23-4CE4-AF39-6EC6E3202227}">
      <dgm:prSet phldrT="[Text]"/>
      <dgm:spPr/>
      <dgm:t>
        <a:bodyPr/>
        <a:lstStyle/>
        <a:p>
          <a:r>
            <a:rPr lang="en-US" dirty="0" smtClean="0"/>
            <a:t>Only then bookstore will make profit!</a:t>
          </a:r>
          <a:endParaRPr lang="en-US" dirty="0"/>
        </a:p>
      </dgm:t>
    </dgm:pt>
    <dgm:pt modelId="{756AB127-9CC1-4DDD-B0E5-75D1E435B91B}" type="parTrans" cxnId="{8A954787-3E77-45B3-A75F-D4141D79D326}">
      <dgm:prSet/>
      <dgm:spPr/>
      <dgm:t>
        <a:bodyPr/>
        <a:lstStyle/>
        <a:p>
          <a:endParaRPr lang="en-US"/>
        </a:p>
      </dgm:t>
    </dgm:pt>
    <dgm:pt modelId="{CFF088B6-E187-4F33-ADC4-8D5EA0C62927}" type="sibTrans" cxnId="{8A954787-3E77-45B3-A75F-D4141D79D326}">
      <dgm:prSet/>
      <dgm:spPr/>
      <dgm:t>
        <a:bodyPr/>
        <a:lstStyle/>
        <a:p>
          <a:endParaRPr lang="en-US"/>
        </a:p>
      </dgm:t>
    </dgm:pt>
    <dgm:pt modelId="{899EE51D-2752-49E8-96D6-7E4DB29DC3C1}" type="pres">
      <dgm:prSet presAssocID="{CA895A3B-05C6-4C3E-9B2E-4E7F45235DE1}" presName="Name0" presStyleCnt="0">
        <dgm:presLayoutVars>
          <dgm:dir/>
          <dgm:resizeHandles val="exact"/>
        </dgm:presLayoutVars>
      </dgm:prSet>
      <dgm:spPr/>
    </dgm:pt>
    <dgm:pt modelId="{5D8F331A-60A2-4092-A3F7-671751616F86}" type="pres">
      <dgm:prSet presAssocID="{4BB152F5-17A9-4385-87EF-49719E97D995}" presName="node" presStyleLbl="node1" presStyleIdx="0" presStyleCnt="4">
        <dgm:presLayoutVars>
          <dgm:bulletEnabled val="1"/>
        </dgm:presLayoutVars>
      </dgm:prSet>
      <dgm:spPr/>
      <dgm:t>
        <a:bodyPr/>
        <a:lstStyle/>
        <a:p>
          <a:endParaRPr lang="en-US"/>
        </a:p>
      </dgm:t>
    </dgm:pt>
    <dgm:pt modelId="{01822D5B-DE94-43E2-8548-F562EB7E9385}" type="pres">
      <dgm:prSet presAssocID="{A59BC1EE-5168-4F22-A68D-D3A3E00D560A}" presName="sibTrans" presStyleLbl="sibTrans2D1" presStyleIdx="0" presStyleCnt="3"/>
      <dgm:spPr/>
      <dgm:t>
        <a:bodyPr/>
        <a:lstStyle/>
        <a:p>
          <a:endParaRPr lang="en-US"/>
        </a:p>
      </dgm:t>
    </dgm:pt>
    <dgm:pt modelId="{8C6D2AD4-42D8-430A-A71F-BCC8AB4FD4A4}" type="pres">
      <dgm:prSet presAssocID="{A59BC1EE-5168-4F22-A68D-D3A3E00D560A}" presName="connectorText" presStyleLbl="sibTrans2D1" presStyleIdx="0" presStyleCnt="3"/>
      <dgm:spPr/>
      <dgm:t>
        <a:bodyPr/>
        <a:lstStyle/>
        <a:p>
          <a:endParaRPr lang="en-US"/>
        </a:p>
      </dgm:t>
    </dgm:pt>
    <dgm:pt modelId="{00FB2CA6-BB1B-442C-A849-FEBF4B6C0165}" type="pres">
      <dgm:prSet presAssocID="{2F5379D3-8C5D-43E8-86B4-91C36D6A057A}" presName="node" presStyleLbl="node1" presStyleIdx="1" presStyleCnt="4">
        <dgm:presLayoutVars>
          <dgm:bulletEnabled val="1"/>
        </dgm:presLayoutVars>
      </dgm:prSet>
      <dgm:spPr/>
      <dgm:t>
        <a:bodyPr/>
        <a:lstStyle/>
        <a:p>
          <a:endParaRPr lang="en-US"/>
        </a:p>
      </dgm:t>
    </dgm:pt>
    <dgm:pt modelId="{B5EB00F0-D0C1-4C5D-A7D4-F3EBB82B41C3}" type="pres">
      <dgm:prSet presAssocID="{A52DCAED-0863-4657-AD17-14355B7488B7}" presName="sibTrans" presStyleLbl="sibTrans2D1" presStyleIdx="1" presStyleCnt="3"/>
      <dgm:spPr/>
      <dgm:t>
        <a:bodyPr/>
        <a:lstStyle/>
        <a:p>
          <a:endParaRPr lang="en-US"/>
        </a:p>
      </dgm:t>
    </dgm:pt>
    <dgm:pt modelId="{D08904B6-D518-4AEA-9057-A2417A67586C}" type="pres">
      <dgm:prSet presAssocID="{A52DCAED-0863-4657-AD17-14355B7488B7}" presName="connectorText" presStyleLbl="sibTrans2D1" presStyleIdx="1" presStyleCnt="3"/>
      <dgm:spPr/>
      <dgm:t>
        <a:bodyPr/>
        <a:lstStyle/>
        <a:p>
          <a:endParaRPr lang="en-US"/>
        </a:p>
      </dgm:t>
    </dgm:pt>
    <dgm:pt modelId="{D1B8AA42-0674-40E1-A612-7B0CA3E64385}" type="pres">
      <dgm:prSet presAssocID="{DDC11B6C-A371-4616-AE8F-9E85599C6BAA}" presName="node" presStyleLbl="node1" presStyleIdx="2" presStyleCnt="4">
        <dgm:presLayoutVars>
          <dgm:bulletEnabled val="1"/>
        </dgm:presLayoutVars>
      </dgm:prSet>
      <dgm:spPr/>
      <dgm:t>
        <a:bodyPr/>
        <a:lstStyle/>
        <a:p>
          <a:endParaRPr lang="en-US"/>
        </a:p>
      </dgm:t>
    </dgm:pt>
    <dgm:pt modelId="{075573E9-7320-4443-A7A9-C60D35451EBB}" type="pres">
      <dgm:prSet presAssocID="{ADDE2234-5BDB-4E3B-A797-B0C7E4758B8C}" presName="sibTrans" presStyleLbl="sibTrans2D1" presStyleIdx="2" presStyleCnt="3"/>
      <dgm:spPr/>
      <dgm:t>
        <a:bodyPr/>
        <a:lstStyle/>
        <a:p>
          <a:endParaRPr lang="en-US"/>
        </a:p>
      </dgm:t>
    </dgm:pt>
    <dgm:pt modelId="{A3A20E77-EFF9-4991-9D3D-32BE569B87AB}" type="pres">
      <dgm:prSet presAssocID="{ADDE2234-5BDB-4E3B-A797-B0C7E4758B8C}" presName="connectorText" presStyleLbl="sibTrans2D1" presStyleIdx="2" presStyleCnt="3"/>
      <dgm:spPr/>
      <dgm:t>
        <a:bodyPr/>
        <a:lstStyle/>
        <a:p>
          <a:endParaRPr lang="en-US"/>
        </a:p>
      </dgm:t>
    </dgm:pt>
    <dgm:pt modelId="{36E12E00-08D8-4CA1-BE2F-1AF7A46CF9D9}" type="pres">
      <dgm:prSet presAssocID="{89245D8D-9F23-4CE4-AF39-6EC6E3202227}" presName="node" presStyleLbl="node1" presStyleIdx="3" presStyleCnt="4">
        <dgm:presLayoutVars>
          <dgm:bulletEnabled val="1"/>
        </dgm:presLayoutVars>
      </dgm:prSet>
      <dgm:spPr/>
      <dgm:t>
        <a:bodyPr/>
        <a:lstStyle/>
        <a:p>
          <a:endParaRPr lang="en-US"/>
        </a:p>
      </dgm:t>
    </dgm:pt>
  </dgm:ptLst>
  <dgm:cxnLst>
    <dgm:cxn modelId="{8A954787-3E77-45B3-A75F-D4141D79D326}" srcId="{CA895A3B-05C6-4C3E-9B2E-4E7F45235DE1}" destId="{89245D8D-9F23-4CE4-AF39-6EC6E3202227}" srcOrd="3" destOrd="0" parTransId="{756AB127-9CC1-4DDD-B0E5-75D1E435B91B}" sibTransId="{CFF088B6-E187-4F33-ADC4-8D5EA0C62927}"/>
    <dgm:cxn modelId="{8E3FC475-4751-4360-9FD3-72A066BEF79D}" type="presOf" srcId="{2F5379D3-8C5D-43E8-86B4-91C36D6A057A}" destId="{00FB2CA6-BB1B-442C-A849-FEBF4B6C0165}" srcOrd="0" destOrd="0" presId="urn:microsoft.com/office/officeart/2005/8/layout/process1"/>
    <dgm:cxn modelId="{1C238489-4123-4282-8C20-57525CFF6536}" type="presOf" srcId="{A52DCAED-0863-4657-AD17-14355B7488B7}" destId="{D08904B6-D518-4AEA-9057-A2417A67586C}" srcOrd="1" destOrd="0" presId="urn:microsoft.com/office/officeart/2005/8/layout/process1"/>
    <dgm:cxn modelId="{639C1502-B5E2-4ADC-9672-B529A6F4E6AE}" srcId="{CA895A3B-05C6-4C3E-9B2E-4E7F45235DE1}" destId="{DDC11B6C-A371-4616-AE8F-9E85599C6BAA}" srcOrd="2" destOrd="0" parTransId="{D0679611-5F3B-46AF-B74B-84FF37EAAED4}" sibTransId="{ADDE2234-5BDB-4E3B-A797-B0C7E4758B8C}"/>
    <dgm:cxn modelId="{BDC4F8CE-CE2E-4C77-8DA2-5DB9C2CF707D}" type="presOf" srcId="{4BB152F5-17A9-4385-87EF-49719E97D995}" destId="{5D8F331A-60A2-4092-A3F7-671751616F86}" srcOrd="0" destOrd="0" presId="urn:microsoft.com/office/officeart/2005/8/layout/process1"/>
    <dgm:cxn modelId="{343C49A5-9646-4C0E-B5BB-44436682EDE5}" srcId="{CA895A3B-05C6-4C3E-9B2E-4E7F45235DE1}" destId="{4BB152F5-17A9-4385-87EF-49719E97D995}" srcOrd="0" destOrd="0" parTransId="{571DC37A-0061-499B-AECE-67F4786097C4}" sibTransId="{A59BC1EE-5168-4F22-A68D-D3A3E00D560A}"/>
    <dgm:cxn modelId="{FC1517C0-15BB-4B18-B877-3B3202C57B3A}" type="presOf" srcId="{ADDE2234-5BDB-4E3B-A797-B0C7E4758B8C}" destId="{075573E9-7320-4443-A7A9-C60D35451EBB}" srcOrd="0" destOrd="0" presId="urn:microsoft.com/office/officeart/2005/8/layout/process1"/>
    <dgm:cxn modelId="{D15CBF74-2E40-4FFB-AED2-3B9265F461AF}" type="presOf" srcId="{DDC11B6C-A371-4616-AE8F-9E85599C6BAA}" destId="{D1B8AA42-0674-40E1-A612-7B0CA3E64385}" srcOrd="0" destOrd="0" presId="urn:microsoft.com/office/officeart/2005/8/layout/process1"/>
    <dgm:cxn modelId="{5E2E17D0-614D-43DA-92AB-1189DD033057}" type="presOf" srcId="{A59BC1EE-5168-4F22-A68D-D3A3E00D560A}" destId="{01822D5B-DE94-43E2-8548-F562EB7E9385}" srcOrd="0" destOrd="0" presId="urn:microsoft.com/office/officeart/2005/8/layout/process1"/>
    <dgm:cxn modelId="{2EB03A97-3CA0-4355-9BF1-7857CD225186}" type="presOf" srcId="{A59BC1EE-5168-4F22-A68D-D3A3E00D560A}" destId="{8C6D2AD4-42D8-430A-A71F-BCC8AB4FD4A4}" srcOrd="1" destOrd="0" presId="urn:microsoft.com/office/officeart/2005/8/layout/process1"/>
    <dgm:cxn modelId="{D33D7241-27A3-4D82-A447-6E4CB3D9CA8F}" type="presOf" srcId="{A52DCAED-0863-4657-AD17-14355B7488B7}" destId="{B5EB00F0-D0C1-4C5D-A7D4-F3EBB82B41C3}" srcOrd="0" destOrd="0" presId="urn:microsoft.com/office/officeart/2005/8/layout/process1"/>
    <dgm:cxn modelId="{45346E79-1954-401B-A6BA-B9C5DA2B5E2B}" srcId="{CA895A3B-05C6-4C3E-9B2E-4E7F45235DE1}" destId="{2F5379D3-8C5D-43E8-86B4-91C36D6A057A}" srcOrd="1" destOrd="0" parTransId="{22B11FDB-891F-4765-A512-CD56BB9A2BA2}" sibTransId="{A52DCAED-0863-4657-AD17-14355B7488B7}"/>
    <dgm:cxn modelId="{E4C71F31-2B95-431B-918B-6D643A15FED8}" type="presOf" srcId="{ADDE2234-5BDB-4E3B-A797-B0C7E4758B8C}" destId="{A3A20E77-EFF9-4991-9D3D-32BE569B87AB}" srcOrd="1" destOrd="0" presId="urn:microsoft.com/office/officeart/2005/8/layout/process1"/>
    <dgm:cxn modelId="{3358C690-2E63-406B-A93D-45F6F2BAB099}" type="presOf" srcId="{89245D8D-9F23-4CE4-AF39-6EC6E3202227}" destId="{36E12E00-08D8-4CA1-BE2F-1AF7A46CF9D9}" srcOrd="0" destOrd="0" presId="urn:microsoft.com/office/officeart/2005/8/layout/process1"/>
    <dgm:cxn modelId="{C4975BC6-BA56-47A1-BB61-CE978E9B5426}" type="presOf" srcId="{CA895A3B-05C6-4C3E-9B2E-4E7F45235DE1}" destId="{899EE51D-2752-49E8-96D6-7E4DB29DC3C1}" srcOrd="0" destOrd="0" presId="urn:microsoft.com/office/officeart/2005/8/layout/process1"/>
    <dgm:cxn modelId="{BF1A6D51-7A6A-4F5B-A56A-E9FEF3E01108}" type="presParOf" srcId="{899EE51D-2752-49E8-96D6-7E4DB29DC3C1}" destId="{5D8F331A-60A2-4092-A3F7-671751616F86}" srcOrd="0" destOrd="0" presId="urn:microsoft.com/office/officeart/2005/8/layout/process1"/>
    <dgm:cxn modelId="{3A4B3219-DAF5-476C-85A6-158F4AB1680C}" type="presParOf" srcId="{899EE51D-2752-49E8-96D6-7E4DB29DC3C1}" destId="{01822D5B-DE94-43E2-8548-F562EB7E9385}" srcOrd="1" destOrd="0" presId="urn:microsoft.com/office/officeart/2005/8/layout/process1"/>
    <dgm:cxn modelId="{CAFE614F-C483-439F-8524-9399B76BA100}" type="presParOf" srcId="{01822D5B-DE94-43E2-8548-F562EB7E9385}" destId="{8C6D2AD4-42D8-430A-A71F-BCC8AB4FD4A4}" srcOrd="0" destOrd="0" presId="urn:microsoft.com/office/officeart/2005/8/layout/process1"/>
    <dgm:cxn modelId="{45B50374-569E-43C9-A5D6-D41503642298}" type="presParOf" srcId="{899EE51D-2752-49E8-96D6-7E4DB29DC3C1}" destId="{00FB2CA6-BB1B-442C-A849-FEBF4B6C0165}" srcOrd="2" destOrd="0" presId="urn:microsoft.com/office/officeart/2005/8/layout/process1"/>
    <dgm:cxn modelId="{6D8D5B62-8EBF-45A7-AF71-EE4E93583E78}" type="presParOf" srcId="{899EE51D-2752-49E8-96D6-7E4DB29DC3C1}" destId="{B5EB00F0-D0C1-4C5D-A7D4-F3EBB82B41C3}" srcOrd="3" destOrd="0" presId="urn:microsoft.com/office/officeart/2005/8/layout/process1"/>
    <dgm:cxn modelId="{9E6C936E-21DC-43CC-A3CD-E2A63DB0676F}" type="presParOf" srcId="{B5EB00F0-D0C1-4C5D-A7D4-F3EBB82B41C3}" destId="{D08904B6-D518-4AEA-9057-A2417A67586C}" srcOrd="0" destOrd="0" presId="urn:microsoft.com/office/officeart/2005/8/layout/process1"/>
    <dgm:cxn modelId="{CC3554F8-28E4-4A07-93B2-B330340512F0}" type="presParOf" srcId="{899EE51D-2752-49E8-96D6-7E4DB29DC3C1}" destId="{D1B8AA42-0674-40E1-A612-7B0CA3E64385}" srcOrd="4" destOrd="0" presId="urn:microsoft.com/office/officeart/2005/8/layout/process1"/>
    <dgm:cxn modelId="{4B0A0F65-CEAA-4F5F-8818-1FE34BBA06BB}" type="presParOf" srcId="{899EE51D-2752-49E8-96D6-7E4DB29DC3C1}" destId="{075573E9-7320-4443-A7A9-C60D35451EBB}" srcOrd="5" destOrd="0" presId="urn:microsoft.com/office/officeart/2005/8/layout/process1"/>
    <dgm:cxn modelId="{A45BC3C1-9D71-43D1-869E-B5B2A0F8DB94}" type="presParOf" srcId="{075573E9-7320-4443-A7A9-C60D35451EBB}" destId="{A3A20E77-EFF9-4991-9D3D-32BE569B87AB}" srcOrd="0" destOrd="0" presId="urn:microsoft.com/office/officeart/2005/8/layout/process1"/>
    <dgm:cxn modelId="{8EEBE97D-7FFE-4F43-8E19-B4E3BBEE17AC}" type="presParOf" srcId="{899EE51D-2752-49E8-96D6-7E4DB29DC3C1}" destId="{36E12E00-08D8-4CA1-BE2F-1AF7A46CF9D9}"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6C96060-3B67-450F-887D-87346397A5F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56806CB-9977-40F8-A993-EA4C4647D800}">
      <dgm:prSet phldrT="[Text]"/>
      <dgm:spPr/>
      <dgm:t>
        <a:bodyPr/>
        <a:lstStyle/>
        <a:p>
          <a:r>
            <a:rPr lang="en-US" dirty="0" smtClean="0"/>
            <a:t>73</a:t>
          </a:r>
          <a:endParaRPr lang="en-US" dirty="0"/>
        </a:p>
      </dgm:t>
    </dgm:pt>
    <dgm:pt modelId="{5BF3B51D-9964-45D0-8F8F-D51A55E55670}" type="parTrans" cxnId="{C6CD5BC0-4D0B-405D-B127-1C61C78E0C3B}">
      <dgm:prSet/>
      <dgm:spPr/>
      <dgm:t>
        <a:bodyPr/>
        <a:lstStyle/>
        <a:p>
          <a:endParaRPr lang="en-US"/>
        </a:p>
      </dgm:t>
    </dgm:pt>
    <dgm:pt modelId="{23D3F1C6-5111-4D6E-9C23-49DF8BCFC570}" type="sibTrans" cxnId="{C6CD5BC0-4D0B-405D-B127-1C61C78E0C3B}">
      <dgm:prSet/>
      <dgm:spPr/>
      <dgm:t>
        <a:bodyPr/>
        <a:lstStyle/>
        <a:p>
          <a:endParaRPr lang="en-US"/>
        </a:p>
      </dgm:t>
    </dgm:pt>
    <dgm:pt modelId="{865C2063-30C6-405A-BEB0-B80B8DA3FE79}">
      <dgm:prSet phldrT="[Text]"/>
      <dgm:spPr/>
      <dgm:t>
        <a:bodyPr/>
        <a:lstStyle/>
        <a:p>
          <a:r>
            <a:rPr lang="en-US" dirty="0" smtClean="0"/>
            <a:t>99</a:t>
          </a:r>
          <a:endParaRPr lang="en-US" dirty="0"/>
        </a:p>
      </dgm:t>
    </dgm:pt>
    <dgm:pt modelId="{33AD54B7-EA24-478F-96E8-7FD61ED33DDB}" type="parTrans" cxnId="{91586556-DCB7-4335-979C-4C34249AC764}">
      <dgm:prSet/>
      <dgm:spPr/>
      <dgm:t>
        <a:bodyPr/>
        <a:lstStyle/>
        <a:p>
          <a:endParaRPr lang="en-US"/>
        </a:p>
      </dgm:t>
    </dgm:pt>
    <dgm:pt modelId="{D22E849B-FC09-4C88-B4B7-577861AAD114}" type="sibTrans" cxnId="{91586556-DCB7-4335-979C-4C34249AC764}">
      <dgm:prSet/>
      <dgm:spPr/>
      <dgm:t>
        <a:bodyPr/>
        <a:lstStyle/>
        <a:p>
          <a:endParaRPr lang="en-US"/>
        </a:p>
      </dgm:t>
    </dgm:pt>
    <dgm:pt modelId="{52678657-3CC3-48B1-9466-D6DF462BCECC}">
      <dgm:prSet phldrT="[Text]"/>
      <dgm:spPr/>
      <dgm:t>
        <a:bodyPr/>
        <a:lstStyle/>
        <a:p>
          <a:r>
            <a:rPr lang="en-US" dirty="0" smtClean="0"/>
            <a:t>FEMA</a:t>
          </a:r>
          <a:endParaRPr lang="en-US" dirty="0"/>
        </a:p>
      </dgm:t>
    </dgm:pt>
    <dgm:pt modelId="{54A3A5E3-6911-4890-BBDD-D732714EC697}" type="parTrans" cxnId="{C583C509-9684-4EF5-A26B-66AA2B1B2D12}">
      <dgm:prSet/>
      <dgm:spPr/>
      <dgm:t>
        <a:bodyPr/>
        <a:lstStyle/>
        <a:p>
          <a:endParaRPr lang="en-US"/>
        </a:p>
      </dgm:t>
    </dgm:pt>
    <dgm:pt modelId="{D0C05C90-97BD-446E-995A-59BBDA0EFD44}" type="sibTrans" cxnId="{C583C509-9684-4EF5-A26B-66AA2B1B2D12}">
      <dgm:prSet/>
      <dgm:spPr/>
      <dgm:t>
        <a:bodyPr/>
        <a:lstStyle/>
        <a:p>
          <a:endParaRPr lang="en-US"/>
        </a:p>
      </dgm:t>
    </dgm:pt>
    <dgm:pt modelId="{997F8353-D7F9-4B65-BBD2-0C5B54B89C79}">
      <dgm:prSet phldrT="[Text]"/>
      <dgm:spPr/>
      <dgm:t>
        <a:bodyPr/>
        <a:lstStyle/>
        <a:p>
          <a:r>
            <a:rPr lang="en-US" dirty="0" smtClean="0"/>
            <a:t>FERA: Foreign Exchange Regulation Act</a:t>
          </a:r>
          <a:endParaRPr lang="en-US" dirty="0"/>
        </a:p>
      </dgm:t>
    </dgm:pt>
    <dgm:pt modelId="{333021B0-293E-420F-BB22-42BE4EAC46E9}" type="parTrans" cxnId="{6089EA89-8A7B-4F72-95CD-31AB4F53E875}">
      <dgm:prSet/>
      <dgm:spPr/>
      <dgm:t>
        <a:bodyPr/>
        <a:lstStyle/>
        <a:p>
          <a:endParaRPr lang="en-US"/>
        </a:p>
      </dgm:t>
    </dgm:pt>
    <dgm:pt modelId="{F2543FA7-88A5-40F4-BF26-C1B013216004}" type="sibTrans" cxnId="{6089EA89-8A7B-4F72-95CD-31AB4F53E875}">
      <dgm:prSet/>
      <dgm:spPr/>
      <dgm:t>
        <a:bodyPr/>
        <a:lstStyle/>
        <a:p>
          <a:endParaRPr lang="en-US"/>
        </a:p>
      </dgm:t>
    </dgm:pt>
    <dgm:pt modelId="{6C043B7C-9D57-4F06-A26B-1E13EC6E3FDD}">
      <dgm:prSet phldrT="[Text]"/>
      <dgm:spPr/>
      <dgm:t>
        <a:bodyPr/>
        <a:lstStyle/>
        <a:p>
          <a:r>
            <a:rPr lang="en-US" dirty="0" smtClean="0"/>
            <a:t>All “dealers” have to register with RBI -&gt; “Authorized Dealers”</a:t>
          </a:r>
          <a:endParaRPr lang="en-US" dirty="0"/>
        </a:p>
      </dgm:t>
    </dgm:pt>
    <dgm:pt modelId="{21FD3ED3-642A-4654-B1DF-436D0A47CEBA}" type="parTrans" cxnId="{261F6ED3-B0E1-4962-8D9F-11869C23E004}">
      <dgm:prSet/>
      <dgm:spPr/>
      <dgm:t>
        <a:bodyPr/>
        <a:lstStyle/>
        <a:p>
          <a:endParaRPr lang="en-US"/>
        </a:p>
      </dgm:t>
    </dgm:pt>
    <dgm:pt modelId="{B80EB0A5-907F-41F2-AF3E-73160EB18E55}" type="sibTrans" cxnId="{261F6ED3-B0E1-4962-8D9F-11869C23E004}">
      <dgm:prSet/>
      <dgm:spPr/>
      <dgm:t>
        <a:bodyPr/>
        <a:lstStyle/>
        <a:p>
          <a:endParaRPr lang="en-US"/>
        </a:p>
      </dgm:t>
    </dgm:pt>
    <dgm:pt modelId="{E68D7CF7-C070-481E-BEB2-A1316FF3304B}">
      <dgm:prSet phldrT="[Text]"/>
      <dgm:spPr/>
      <dgm:t>
        <a:bodyPr/>
        <a:lstStyle/>
        <a:p>
          <a:r>
            <a:rPr lang="en-US" dirty="0" smtClean="0"/>
            <a:t>Convertibility norms on current and capital transactions.</a:t>
          </a:r>
          <a:endParaRPr lang="en-US" dirty="0"/>
        </a:p>
      </dgm:t>
    </dgm:pt>
    <dgm:pt modelId="{88347F71-9E2B-4703-A539-CD55B2E1B754}" type="parTrans" cxnId="{EA541ED0-427F-4559-9124-8FFFD4D66501}">
      <dgm:prSet/>
      <dgm:spPr/>
      <dgm:t>
        <a:bodyPr/>
        <a:lstStyle/>
        <a:p>
          <a:endParaRPr lang="en-US"/>
        </a:p>
      </dgm:t>
    </dgm:pt>
    <dgm:pt modelId="{3ABF6CA4-2B11-4CDC-8A0E-9568AB25E637}" type="sibTrans" cxnId="{EA541ED0-427F-4559-9124-8FFFD4D66501}">
      <dgm:prSet/>
      <dgm:spPr/>
      <dgm:t>
        <a:bodyPr/>
        <a:lstStyle/>
        <a:p>
          <a:endParaRPr lang="en-US"/>
        </a:p>
      </dgm:t>
    </dgm:pt>
    <dgm:pt modelId="{0AAC918D-DCF7-497D-9C1D-4EC6E1D56A1D}" type="pres">
      <dgm:prSet presAssocID="{06C96060-3B67-450F-887D-87346397A5FF}" presName="linear" presStyleCnt="0">
        <dgm:presLayoutVars>
          <dgm:dir/>
          <dgm:animLvl val="lvl"/>
          <dgm:resizeHandles val="exact"/>
        </dgm:presLayoutVars>
      </dgm:prSet>
      <dgm:spPr/>
      <dgm:t>
        <a:bodyPr/>
        <a:lstStyle/>
        <a:p>
          <a:endParaRPr lang="en-US"/>
        </a:p>
      </dgm:t>
    </dgm:pt>
    <dgm:pt modelId="{F1EE3CB2-5845-40A3-9AD3-A2DAA51BF85F}" type="pres">
      <dgm:prSet presAssocID="{F56806CB-9977-40F8-A993-EA4C4647D800}" presName="parentLin" presStyleCnt="0"/>
      <dgm:spPr/>
    </dgm:pt>
    <dgm:pt modelId="{06AA3F9A-0694-4CBD-B3C0-8C42FA124547}" type="pres">
      <dgm:prSet presAssocID="{F56806CB-9977-40F8-A993-EA4C4647D800}" presName="parentLeftMargin" presStyleLbl="node1" presStyleIdx="0" presStyleCnt="2"/>
      <dgm:spPr/>
      <dgm:t>
        <a:bodyPr/>
        <a:lstStyle/>
        <a:p>
          <a:endParaRPr lang="en-US"/>
        </a:p>
      </dgm:t>
    </dgm:pt>
    <dgm:pt modelId="{6868AF60-FDA4-473E-B8AE-F7BB8C61B5B0}" type="pres">
      <dgm:prSet presAssocID="{F56806CB-9977-40F8-A993-EA4C4647D800}" presName="parentText" presStyleLbl="node1" presStyleIdx="0" presStyleCnt="2">
        <dgm:presLayoutVars>
          <dgm:chMax val="0"/>
          <dgm:bulletEnabled val="1"/>
        </dgm:presLayoutVars>
      </dgm:prSet>
      <dgm:spPr/>
      <dgm:t>
        <a:bodyPr/>
        <a:lstStyle/>
        <a:p>
          <a:endParaRPr lang="en-US"/>
        </a:p>
      </dgm:t>
    </dgm:pt>
    <dgm:pt modelId="{6C5B898B-4922-4DF1-9B0C-A1CEFB682566}" type="pres">
      <dgm:prSet presAssocID="{F56806CB-9977-40F8-A993-EA4C4647D800}" presName="negativeSpace" presStyleCnt="0"/>
      <dgm:spPr/>
    </dgm:pt>
    <dgm:pt modelId="{CC676631-7E79-4C8B-80B5-4A134B4E1C31}" type="pres">
      <dgm:prSet presAssocID="{F56806CB-9977-40F8-A993-EA4C4647D800}" presName="childText" presStyleLbl="conFgAcc1" presStyleIdx="0" presStyleCnt="2">
        <dgm:presLayoutVars>
          <dgm:bulletEnabled val="1"/>
        </dgm:presLayoutVars>
      </dgm:prSet>
      <dgm:spPr/>
      <dgm:t>
        <a:bodyPr/>
        <a:lstStyle/>
        <a:p>
          <a:endParaRPr lang="en-US"/>
        </a:p>
      </dgm:t>
    </dgm:pt>
    <dgm:pt modelId="{D3452C42-C61E-4D24-B396-CA87589E5C48}" type="pres">
      <dgm:prSet presAssocID="{23D3F1C6-5111-4D6E-9C23-49DF8BCFC570}" presName="spaceBetweenRectangles" presStyleCnt="0"/>
      <dgm:spPr/>
    </dgm:pt>
    <dgm:pt modelId="{5F462BB4-501E-45C2-9AB0-9B7B88065B29}" type="pres">
      <dgm:prSet presAssocID="{865C2063-30C6-405A-BEB0-B80B8DA3FE79}" presName="parentLin" presStyleCnt="0"/>
      <dgm:spPr/>
    </dgm:pt>
    <dgm:pt modelId="{C30E683C-9DCB-4C73-B70E-866E556B63BA}" type="pres">
      <dgm:prSet presAssocID="{865C2063-30C6-405A-BEB0-B80B8DA3FE79}" presName="parentLeftMargin" presStyleLbl="node1" presStyleIdx="0" presStyleCnt="2"/>
      <dgm:spPr/>
      <dgm:t>
        <a:bodyPr/>
        <a:lstStyle/>
        <a:p>
          <a:endParaRPr lang="en-US"/>
        </a:p>
      </dgm:t>
    </dgm:pt>
    <dgm:pt modelId="{29F48F91-6B7C-4386-AEA4-35DE9617214E}" type="pres">
      <dgm:prSet presAssocID="{865C2063-30C6-405A-BEB0-B80B8DA3FE79}" presName="parentText" presStyleLbl="node1" presStyleIdx="1" presStyleCnt="2">
        <dgm:presLayoutVars>
          <dgm:chMax val="0"/>
          <dgm:bulletEnabled val="1"/>
        </dgm:presLayoutVars>
      </dgm:prSet>
      <dgm:spPr/>
      <dgm:t>
        <a:bodyPr/>
        <a:lstStyle/>
        <a:p>
          <a:endParaRPr lang="en-US"/>
        </a:p>
      </dgm:t>
    </dgm:pt>
    <dgm:pt modelId="{CEDD0971-B310-48F1-BC12-5CD03D407390}" type="pres">
      <dgm:prSet presAssocID="{865C2063-30C6-405A-BEB0-B80B8DA3FE79}" presName="negativeSpace" presStyleCnt="0"/>
      <dgm:spPr/>
    </dgm:pt>
    <dgm:pt modelId="{2D1DFCEE-BF5A-4DEE-8863-670B65D392C2}" type="pres">
      <dgm:prSet presAssocID="{865C2063-30C6-405A-BEB0-B80B8DA3FE79}" presName="childText" presStyleLbl="conFgAcc1" presStyleIdx="1" presStyleCnt="2">
        <dgm:presLayoutVars>
          <dgm:bulletEnabled val="1"/>
        </dgm:presLayoutVars>
      </dgm:prSet>
      <dgm:spPr/>
      <dgm:t>
        <a:bodyPr/>
        <a:lstStyle/>
        <a:p>
          <a:endParaRPr lang="en-US"/>
        </a:p>
      </dgm:t>
    </dgm:pt>
  </dgm:ptLst>
  <dgm:cxnLst>
    <dgm:cxn modelId="{6089EA89-8A7B-4F72-95CD-31AB4F53E875}" srcId="{F56806CB-9977-40F8-A993-EA4C4647D800}" destId="{997F8353-D7F9-4B65-BBD2-0C5B54B89C79}" srcOrd="0" destOrd="0" parTransId="{333021B0-293E-420F-BB22-42BE4EAC46E9}" sibTransId="{F2543FA7-88A5-40F4-BF26-C1B013216004}"/>
    <dgm:cxn modelId="{1423249A-E84F-4A26-9451-95D9D89DB246}" type="presOf" srcId="{E68D7CF7-C070-481E-BEB2-A1316FF3304B}" destId="{2D1DFCEE-BF5A-4DEE-8863-670B65D392C2}" srcOrd="0" destOrd="2" presId="urn:microsoft.com/office/officeart/2005/8/layout/list1"/>
    <dgm:cxn modelId="{C6CD5BC0-4D0B-405D-B127-1C61C78E0C3B}" srcId="{06C96060-3B67-450F-887D-87346397A5FF}" destId="{F56806CB-9977-40F8-A993-EA4C4647D800}" srcOrd="0" destOrd="0" parTransId="{5BF3B51D-9964-45D0-8F8F-D51A55E55670}" sibTransId="{23D3F1C6-5111-4D6E-9C23-49DF8BCFC570}"/>
    <dgm:cxn modelId="{91586556-DCB7-4335-979C-4C34249AC764}" srcId="{06C96060-3B67-450F-887D-87346397A5FF}" destId="{865C2063-30C6-405A-BEB0-B80B8DA3FE79}" srcOrd="1" destOrd="0" parTransId="{33AD54B7-EA24-478F-96E8-7FD61ED33DDB}" sibTransId="{D22E849B-FC09-4C88-B4B7-577861AAD114}"/>
    <dgm:cxn modelId="{C583C509-9684-4EF5-A26B-66AA2B1B2D12}" srcId="{865C2063-30C6-405A-BEB0-B80B8DA3FE79}" destId="{52678657-3CC3-48B1-9466-D6DF462BCECC}" srcOrd="0" destOrd="0" parTransId="{54A3A5E3-6911-4890-BBDD-D732714EC697}" sibTransId="{D0C05C90-97BD-446E-995A-59BBDA0EFD44}"/>
    <dgm:cxn modelId="{3E3CE100-4DA3-487E-BA28-DB903E2D3FAD}" type="presOf" srcId="{865C2063-30C6-405A-BEB0-B80B8DA3FE79}" destId="{29F48F91-6B7C-4386-AEA4-35DE9617214E}" srcOrd="1" destOrd="0" presId="urn:microsoft.com/office/officeart/2005/8/layout/list1"/>
    <dgm:cxn modelId="{261F6ED3-B0E1-4962-8D9F-11869C23E004}" srcId="{865C2063-30C6-405A-BEB0-B80B8DA3FE79}" destId="{6C043B7C-9D57-4F06-A26B-1E13EC6E3FDD}" srcOrd="1" destOrd="0" parTransId="{21FD3ED3-642A-4654-B1DF-436D0A47CEBA}" sibTransId="{B80EB0A5-907F-41F2-AF3E-73160EB18E55}"/>
    <dgm:cxn modelId="{A6319C34-F451-422C-929F-EEC8B77FFBFB}" type="presOf" srcId="{F56806CB-9977-40F8-A993-EA4C4647D800}" destId="{06AA3F9A-0694-4CBD-B3C0-8C42FA124547}" srcOrd="0" destOrd="0" presId="urn:microsoft.com/office/officeart/2005/8/layout/list1"/>
    <dgm:cxn modelId="{72868B51-A6A8-43FD-B400-5251442996F7}" type="presOf" srcId="{52678657-3CC3-48B1-9466-D6DF462BCECC}" destId="{2D1DFCEE-BF5A-4DEE-8863-670B65D392C2}" srcOrd="0" destOrd="0" presId="urn:microsoft.com/office/officeart/2005/8/layout/list1"/>
    <dgm:cxn modelId="{054E5A99-7E99-4B50-B740-BE3CC75F8687}" type="presOf" srcId="{06C96060-3B67-450F-887D-87346397A5FF}" destId="{0AAC918D-DCF7-497D-9C1D-4EC6E1D56A1D}" srcOrd="0" destOrd="0" presId="urn:microsoft.com/office/officeart/2005/8/layout/list1"/>
    <dgm:cxn modelId="{EA541ED0-427F-4559-9124-8FFFD4D66501}" srcId="{865C2063-30C6-405A-BEB0-B80B8DA3FE79}" destId="{E68D7CF7-C070-481E-BEB2-A1316FF3304B}" srcOrd="2" destOrd="0" parTransId="{88347F71-9E2B-4703-A539-CD55B2E1B754}" sibTransId="{3ABF6CA4-2B11-4CDC-8A0E-9568AB25E637}"/>
    <dgm:cxn modelId="{A1BFF263-C321-48E0-B689-500E2529FB6E}" type="presOf" srcId="{F56806CB-9977-40F8-A993-EA4C4647D800}" destId="{6868AF60-FDA4-473E-B8AE-F7BB8C61B5B0}" srcOrd="1" destOrd="0" presId="urn:microsoft.com/office/officeart/2005/8/layout/list1"/>
    <dgm:cxn modelId="{32678828-9414-4783-8293-19337F5995CB}" type="presOf" srcId="{865C2063-30C6-405A-BEB0-B80B8DA3FE79}" destId="{C30E683C-9DCB-4C73-B70E-866E556B63BA}" srcOrd="0" destOrd="0" presId="urn:microsoft.com/office/officeart/2005/8/layout/list1"/>
    <dgm:cxn modelId="{AD09B59D-C54C-464A-940D-B313E5281521}" type="presOf" srcId="{997F8353-D7F9-4B65-BBD2-0C5B54B89C79}" destId="{CC676631-7E79-4C8B-80B5-4A134B4E1C31}" srcOrd="0" destOrd="0" presId="urn:microsoft.com/office/officeart/2005/8/layout/list1"/>
    <dgm:cxn modelId="{F746D131-3B87-4ABA-BF5D-03C1D08D70F0}" type="presOf" srcId="{6C043B7C-9D57-4F06-A26B-1E13EC6E3FDD}" destId="{2D1DFCEE-BF5A-4DEE-8863-670B65D392C2}" srcOrd="0" destOrd="1" presId="urn:microsoft.com/office/officeart/2005/8/layout/list1"/>
    <dgm:cxn modelId="{EA670EB6-F620-4EB9-87D0-794D48CB924D}" type="presParOf" srcId="{0AAC918D-DCF7-497D-9C1D-4EC6E1D56A1D}" destId="{F1EE3CB2-5845-40A3-9AD3-A2DAA51BF85F}" srcOrd="0" destOrd="0" presId="urn:microsoft.com/office/officeart/2005/8/layout/list1"/>
    <dgm:cxn modelId="{80A6229E-51CF-4285-83D4-2D6D402EFFF8}" type="presParOf" srcId="{F1EE3CB2-5845-40A3-9AD3-A2DAA51BF85F}" destId="{06AA3F9A-0694-4CBD-B3C0-8C42FA124547}" srcOrd="0" destOrd="0" presId="urn:microsoft.com/office/officeart/2005/8/layout/list1"/>
    <dgm:cxn modelId="{BFCF73E5-1047-46B6-92A4-BBEFE5A2362A}" type="presParOf" srcId="{F1EE3CB2-5845-40A3-9AD3-A2DAA51BF85F}" destId="{6868AF60-FDA4-473E-B8AE-F7BB8C61B5B0}" srcOrd="1" destOrd="0" presId="urn:microsoft.com/office/officeart/2005/8/layout/list1"/>
    <dgm:cxn modelId="{C28406DF-D67B-4B7D-A3F7-9ECEEB343488}" type="presParOf" srcId="{0AAC918D-DCF7-497D-9C1D-4EC6E1D56A1D}" destId="{6C5B898B-4922-4DF1-9B0C-A1CEFB682566}" srcOrd="1" destOrd="0" presId="urn:microsoft.com/office/officeart/2005/8/layout/list1"/>
    <dgm:cxn modelId="{EAC9F6F7-6616-425C-BA12-6DF0D2D75397}" type="presParOf" srcId="{0AAC918D-DCF7-497D-9C1D-4EC6E1D56A1D}" destId="{CC676631-7E79-4C8B-80B5-4A134B4E1C31}" srcOrd="2" destOrd="0" presId="urn:microsoft.com/office/officeart/2005/8/layout/list1"/>
    <dgm:cxn modelId="{73CED3D6-7363-43DE-B8D2-6EEA62D1206A}" type="presParOf" srcId="{0AAC918D-DCF7-497D-9C1D-4EC6E1D56A1D}" destId="{D3452C42-C61E-4D24-B396-CA87589E5C48}" srcOrd="3" destOrd="0" presId="urn:microsoft.com/office/officeart/2005/8/layout/list1"/>
    <dgm:cxn modelId="{E79080D3-2910-4FCA-B4EE-DA97FDEA2EC1}" type="presParOf" srcId="{0AAC918D-DCF7-497D-9C1D-4EC6E1D56A1D}" destId="{5F462BB4-501E-45C2-9AB0-9B7B88065B29}" srcOrd="4" destOrd="0" presId="urn:microsoft.com/office/officeart/2005/8/layout/list1"/>
    <dgm:cxn modelId="{D9F88C4D-EE1B-466C-8E94-BDBC44A50139}" type="presParOf" srcId="{5F462BB4-501E-45C2-9AB0-9B7B88065B29}" destId="{C30E683C-9DCB-4C73-B70E-866E556B63BA}" srcOrd="0" destOrd="0" presId="urn:microsoft.com/office/officeart/2005/8/layout/list1"/>
    <dgm:cxn modelId="{43762FA4-5D96-4F52-B3A3-02AFB261CC2D}" type="presParOf" srcId="{5F462BB4-501E-45C2-9AB0-9B7B88065B29}" destId="{29F48F91-6B7C-4386-AEA4-35DE9617214E}" srcOrd="1" destOrd="0" presId="urn:microsoft.com/office/officeart/2005/8/layout/list1"/>
    <dgm:cxn modelId="{ED3382A7-78CD-4B30-9DD1-A9AE24BFB48F}" type="presParOf" srcId="{0AAC918D-DCF7-497D-9C1D-4EC6E1D56A1D}" destId="{CEDD0971-B310-48F1-BC12-5CD03D407390}" srcOrd="5" destOrd="0" presId="urn:microsoft.com/office/officeart/2005/8/layout/list1"/>
    <dgm:cxn modelId="{B811782D-4F5A-4A07-999F-C2517C1988AC}" type="presParOf" srcId="{0AAC918D-DCF7-497D-9C1D-4EC6E1D56A1D}" destId="{2D1DFCEE-BF5A-4DEE-8863-670B65D392C2}"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EFFB5F5-C424-4234-9443-53B0821621B1}"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2A0C4A12-F000-40EC-8005-5AA5C59A64D7}">
      <dgm:prSet phldrT="[Text]"/>
      <dgm:spPr/>
      <dgm:t>
        <a:bodyPr/>
        <a:lstStyle/>
        <a:p>
          <a:r>
            <a:rPr lang="en-US" dirty="0" smtClean="0"/>
            <a:t>Aviation sector Quota</a:t>
          </a:r>
          <a:endParaRPr lang="en-US" dirty="0"/>
        </a:p>
      </dgm:t>
    </dgm:pt>
    <dgm:pt modelId="{DD612620-BEFF-423A-BF3F-6B8285DE611C}" type="parTrans" cxnId="{DD6B84C3-D047-4A29-AC05-17491514BB59}">
      <dgm:prSet/>
      <dgm:spPr/>
      <dgm:t>
        <a:bodyPr/>
        <a:lstStyle/>
        <a:p>
          <a:endParaRPr lang="en-US"/>
        </a:p>
      </dgm:t>
    </dgm:pt>
    <dgm:pt modelId="{3833C3C3-CFCB-4597-B4F5-3354720F3E45}" type="sibTrans" cxnId="{DD6B84C3-D047-4A29-AC05-17491514BB59}">
      <dgm:prSet/>
      <dgm:spPr/>
      <dgm:t>
        <a:bodyPr/>
        <a:lstStyle/>
        <a:p>
          <a:endParaRPr lang="en-US"/>
        </a:p>
      </dgm:t>
    </dgm:pt>
    <dgm:pt modelId="{F1377202-FF7B-4373-82D3-587867B53163}">
      <dgm:prSet phldrT="[Text]"/>
      <dgm:spPr/>
      <dgm:t>
        <a:bodyPr/>
        <a:lstStyle/>
        <a:p>
          <a:r>
            <a:rPr lang="en-US" dirty="0" smtClean="0"/>
            <a:t>$1 Billion</a:t>
          </a:r>
          <a:endParaRPr lang="en-US" dirty="0"/>
        </a:p>
      </dgm:t>
    </dgm:pt>
    <dgm:pt modelId="{CA15F695-FD44-471D-81E6-2FEE36B4BE9B}" type="parTrans" cxnId="{DAAE596F-C106-4F17-9556-87BD2F7D871E}">
      <dgm:prSet/>
      <dgm:spPr/>
      <dgm:t>
        <a:bodyPr/>
        <a:lstStyle/>
        <a:p>
          <a:endParaRPr lang="en-US"/>
        </a:p>
      </dgm:t>
    </dgm:pt>
    <dgm:pt modelId="{1D0AAB2D-E0BB-4E71-BBBD-0AA83EFA804C}" type="sibTrans" cxnId="{DAAE596F-C106-4F17-9556-87BD2F7D871E}">
      <dgm:prSet/>
      <dgm:spPr/>
      <dgm:t>
        <a:bodyPr/>
        <a:lstStyle/>
        <a:p>
          <a:endParaRPr lang="en-US"/>
        </a:p>
      </dgm:t>
    </dgm:pt>
    <dgm:pt modelId="{B378FAB9-38F5-4AB2-8414-1F244DC35FB7}">
      <dgm:prSet phldrT="[Text]"/>
      <dgm:spPr/>
      <dgm:t>
        <a:bodyPr/>
        <a:lstStyle/>
        <a:p>
          <a:r>
            <a:rPr lang="en-US" dirty="0" smtClean="0"/>
            <a:t>Individual Company</a:t>
          </a:r>
          <a:endParaRPr lang="en-US" dirty="0"/>
        </a:p>
      </dgm:t>
    </dgm:pt>
    <dgm:pt modelId="{E77E9657-E482-4257-9A49-177284F138A3}" type="parTrans" cxnId="{CA494AD7-78A3-43F9-99AC-001F339749E0}">
      <dgm:prSet/>
      <dgm:spPr/>
      <dgm:t>
        <a:bodyPr/>
        <a:lstStyle/>
        <a:p>
          <a:endParaRPr lang="en-US"/>
        </a:p>
      </dgm:t>
    </dgm:pt>
    <dgm:pt modelId="{48B0CA0A-5342-42D2-BDDA-9F81414550CA}" type="sibTrans" cxnId="{CA494AD7-78A3-43F9-99AC-001F339749E0}">
      <dgm:prSet/>
      <dgm:spPr/>
      <dgm:t>
        <a:bodyPr/>
        <a:lstStyle/>
        <a:p>
          <a:endParaRPr lang="en-US"/>
        </a:p>
      </dgm:t>
    </dgm:pt>
    <dgm:pt modelId="{07B8524D-7E3C-4028-A2E8-48702F68CDCE}">
      <dgm:prSet phldrT="[Text]"/>
      <dgm:spPr/>
      <dgm:t>
        <a:bodyPr/>
        <a:lstStyle/>
        <a:p>
          <a:r>
            <a:rPr lang="en-US" dirty="0" smtClean="0"/>
            <a:t>$300 Million (long term)</a:t>
          </a:r>
          <a:endParaRPr lang="en-US" dirty="0"/>
        </a:p>
      </dgm:t>
    </dgm:pt>
    <dgm:pt modelId="{D31C4263-98DF-4DAE-95CE-E4D1580EF010}" type="parTrans" cxnId="{999BFAD1-0092-4111-AB79-F1059B72FCCE}">
      <dgm:prSet/>
      <dgm:spPr/>
      <dgm:t>
        <a:bodyPr/>
        <a:lstStyle/>
        <a:p>
          <a:endParaRPr lang="en-US"/>
        </a:p>
      </dgm:t>
    </dgm:pt>
    <dgm:pt modelId="{99A7C8A0-A765-40E9-B99F-AEF239790AE3}" type="sibTrans" cxnId="{999BFAD1-0092-4111-AB79-F1059B72FCCE}">
      <dgm:prSet/>
      <dgm:spPr/>
      <dgm:t>
        <a:bodyPr/>
        <a:lstStyle/>
        <a:p>
          <a:endParaRPr lang="en-US"/>
        </a:p>
      </dgm:t>
    </dgm:pt>
    <dgm:pt modelId="{D74E7EEB-CE46-496E-8F91-4CB9EA552A4B}">
      <dgm:prSet phldrT="[Text]"/>
      <dgm:spPr/>
      <dgm:t>
        <a:bodyPr/>
        <a:lstStyle/>
        <a:p>
          <a:r>
            <a:rPr lang="en-US" dirty="0" smtClean="0"/>
            <a:t>+RBI permission</a:t>
          </a:r>
          <a:endParaRPr lang="en-US" dirty="0"/>
        </a:p>
      </dgm:t>
    </dgm:pt>
    <dgm:pt modelId="{5391B531-8702-457E-9138-13691FC3E79D}" type="parTrans" cxnId="{4AD642D3-E04A-436D-BA7A-3FAD9237D6DB}">
      <dgm:prSet/>
      <dgm:spPr/>
      <dgm:t>
        <a:bodyPr/>
        <a:lstStyle/>
        <a:p>
          <a:endParaRPr lang="en-US"/>
        </a:p>
      </dgm:t>
    </dgm:pt>
    <dgm:pt modelId="{B01A3F53-B99C-4904-AAE9-6A79BE261235}" type="sibTrans" cxnId="{4AD642D3-E04A-436D-BA7A-3FAD9237D6DB}">
      <dgm:prSet/>
      <dgm:spPr/>
      <dgm:t>
        <a:bodyPr/>
        <a:lstStyle/>
        <a:p>
          <a:endParaRPr lang="en-US"/>
        </a:p>
      </dgm:t>
    </dgm:pt>
    <dgm:pt modelId="{4AABF052-3FFD-41CC-8B2B-23D63D417989}" type="pres">
      <dgm:prSet presAssocID="{FEFFB5F5-C424-4234-9443-53B0821621B1}" presName="linear" presStyleCnt="0">
        <dgm:presLayoutVars>
          <dgm:dir/>
          <dgm:animLvl val="lvl"/>
          <dgm:resizeHandles val="exact"/>
        </dgm:presLayoutVars>
      </dgm:prSet>
      <dgm:spPr/>
      <dgm:t>
        <a:bodyPr/>
        <a:lstStyle/>
        <a:p>
          <a:endParaRPr lang="en-US"/>
        </a:p>
      </dgm:t>
    </dgm:pt>
    <dgm:pt modelId="{79127753-BA44-4494-86E4-0C9C4C6EC1B9}" type="pres">
      <dgm:prSet presAssocID="{2A0C4A12-F000-40EC-8005-5AA5C59A64D7}" presName="parentLin" presStyleCnt="0"/>
      <dgm:spPr/>
      <dgm:t>
        <a:bodyPr/>
        <a:lstStyle/>
        <a:p>
          <a:endParaRPr lang="en-US"/>
        </a:p>
      </dgm:t>
    </dgm:pt>
    <dgm:pt modelId="{A4FEF192-C03A-4743-A35A-FFC06599D712}" type="pres">
      <dgm:prSet presAssocID="{2A0C4A12-F000-40EC-8005-5AA5C59A64D7}" presName="parentLeftMargin" presStyleLbl="node1" presStyleIdx="0" presStyleCnt="2"/>
      <dgm:spPr/>
      <dgm:t>
        <a:bodyPr/>
        <a:lstStyle/>
        <a:p>
          <a:endParaRPr lang="en-US"/>
        </a:p>
      </dgm:t>
    </dgm:pt>
    <dgm:pt modelId="{5D5C8F0A-E920-467B-B359-2B533C25C69E}" type="pres">
      <dgm:prSet presAssocID="{2A0C4A12-F000-40EC-8005-5AA5C59A64D7}" presName="parentText" presStyleLbl="node1" presStyleIdx="0" presStyleCnt="2">
        <dgm:presLayoutVars>
          <dgm:chMax val="0"/>
          <dgm:bulletEnabled val="1"/>
        </dgm:presLayoutVars>
      </dgm:prSet>
      <dgm:spPr/>
      <dgm:t>
        <a:bodyPr/>
        <a:lstStyle/>
        <a:p>
          <a:endParaRPr lang="en-US"/>
        </a:p>
      </dgm:t>
    </dgm:pt>
    <dgm:pt modelId="{86992329-D0F5-4F3A-B8EE-9ECC6CFF1789}" type="pres">
      <dgm:prSet presAssocID="{2A0C4A12-F000-40EC-8005-5AA5C59A64D7}" presName="negativeSpace" presStyleCnt="0"/>
      <dgm:spPr/>
      <dgm:t>
        <a:bodyPr/>
        <a:lstStyle/>
        <a:p>
          <a:endParaRPr lang="en-US"/>
        </a:p>
      </dgm:t>
    </dgm:pt>
    <dgm:pt modelId="{7F88C4F5-D541-4947-BDCE-7922B3FEF91E}" type="pres">
      <dgm:prSet presAssocID="{2A0C4A12-F000-40EC-8005-5AA5C59A64D7}" presName="childText" presStyleLbl="conFgAcc1" presStyleIdx="0" presStyleCnt="2">
        <dgm:presLayoutVars>
          <dgm:bulletEnabled val="1"/>
        </dgm:presLayoutVars>
      </dgm:prSet>
      <dgm:spPr/>
      <dgm:t>
        <a:bodyPr/>
        <a:lstStyle/>
        <a:p>
          <a:endParaRPr lang="en-US"/>
        </a:p>
      </dgm:t>
    </dgm:pt>
    <dgm:pt modelId="{F4B2CD1E-D177-466F-BEF3-3D1FCB7E07C9}" type="pres">
      <dgm:prSet presAssocID="{3833C3C3-CFCB-4597-B4F5-3354720F3E45}" presName="spaceBetweenRectangles" presStyleCnt="0"/>
      <dgm:spPr/>
      <dgm:t>
        <a:bodyPr/>
        <a:lstStyle/>
        <a:p>
          <a:endParaRPr lang="en-US"/>
        </a:p>
      </dgm:t>
    </dgm:pt>
    <dgm:pt modelId="{615FD9B8-03B1-466B-B2C5-253372C72B89}" type="pres">
      <dgm:prSet presAssocID="{B378FAB9-38F5-4AB2-8414-1F244DC35FB7}" presName="parentLin" presStyleCnt="0"/>
      <dgm:spPr/>
      <dgm:t>
        <a:bodyPr/>
        <a:lstStyle/>
        <a:p>
          <a:endParaRPr lang="en-US"/>
        </a:p>
      </dgm:t>
    </dgm:pt>
    <dgm:pt modelId="{F930DE4B-A635-4FE4-A5FC-8C17FD8B0372}" type="pres">
      <dgm:prSet presAssocID="{B378FAB9-38F5-4AB2-8414-1F244DC35FB7}" presName="parentLeftMargin" presStyleLbl="node1" presStyleIdx="0" presStyleCnt="2"/>
      <dgm:spPr/>
      <dgm:t>
        <a:bodyPr/>
        <a:lstStyle/>
        <a:p>
          <a:endParaRPr lang="en-US"/>
        </a:p>
      </dgm:t>
    </dgm:pt>
    <dgm:pt modelId="{4AC3F28F-1D05-4FAF-9045-CD9C642282BB}" type="pres">
      <dgm:prSet presAssocID="{B378FAB9-38F5-4AB2-8414-1F244DC35FB7}" presName="parentText" presStyleLbl="node1" presStyleIdx="1" presStyleCnt="2">
        <dgm:presLayoutVars>
          <dgm:chMax val="0"/>
          <dgm:bulletEnabled val="1"/>
        </dgm:presLayoutVars>
      </dgm:prSet>
      <dgm:spPr/>
      <dgm:t>
        <a:bodyPr/>
        <a:lstStyle/>
        <a:p>
          <a:endParaRPr lang="en-US"/>
        </a:p>
      </dgm:t>
    </dgm:pt>
    <dgm:pt modelId="{7547E5E5-C7E1-49EB-885F-496775E58843}" type="pres">
      <dgm:prSet presAssocID="{B378FAB9-38F5-4AB2-8414-1F244DC35FB7}" presName="negativeSpace" presStyleCnt="0"/>
      <dgm:spPr/>
      <dgm:t>
        <a:bodyPr/>
        <a:lstStyle/>
        <a:p>
          <a:endParaRPr lang="en-US"/>
        </a:p>
      </dgm:t>
    </dgm:pt>
    <dgm:pt modelId="{25611A46-DD41-456F-A228-34019A21DF51}" type="pres">
      <dgm:prSet presAssocID="{B378FAB9-38F5-4AB2-8414-1F244DC35FB7}" presName="childText" presStyleLbl="conFgAcc1" presStyleIdx="1" presStyleCnt="2">
        <dgm:presLayoutVars>
          <dgm:bulletEnabled val="1"/>
        </dgm:presLayoutVars>
      </dgm:prSet>
      <dgm:spPr/>
      <dgm:t>
        <a:bodyPr/>
        <a:lstStyle/>
        <a:p>
          <a:endParaRPr lang="en-US"/>
        </a:p>
      </dgm:t>
    </dgm:pt>
  </dgm:ptLst>
  <dgm:cxnLst>
    <dgm:cxn modelId="{7FA75BEC-F57C-4EC9-8FE4-5FB7CFBFFE8C}" type="presOf" srcId="{B378FAB9-38F5-4AB2-8414-1F244DC35FB7}" destId="{F930DE4B-A635-4FE4-A5FC-8C17FD8B0372}" srcOrd="0" destOrd="0" presId="urn:microsoft.com/office/officeart/2005/8/layout/list1"/>
    <dgm:cxn modelId="{2C905373-544F-4D6B-8200-93E0DF190E63}" type="presOf" srcId="{B378FAB9-38F5-4AB2-8414-1F244DC35FB7}" destId="{4AC3F28F-1D05-4FAF-9045-CD9C642282BB}" srcOrd="1" destOrd="0" presId="urn:microsoft.com/office/officeart/2005/8/layout/list1"/>
    <dgm:cxn modelId="{19D6F9F2-F49C-4A9B-AFBA-5BC08FC95DB3}" type="presOf" srcId="{2A0C4A12-F000-40EC-8005-5AA5C59A64D7}" destId="{A4FEF192-C03A-4743-A35A-FFC06599D712}" srcOrd="0" destOrd="0" presId="urn:microsoft.com/office/officeart/2005/8/layout/list1"/>
    <dgm:cxn modelId="{FC9BC40F-B58E-49ED-A135-F7EED7192029}" type="presOf" srcId="{F1377202-FF7B-4373-82D3-587867B53163}" destId="{7F88C4F5-D541-4947-BDCE-7922B3FEF91E}" srcOrd="0" destOrd="0" presId="urn:microsoft.com/office/officeart/2005/8/layout/list1"/>
    <dgm:cxn modelId="{999BFAD1-0092-4111-AB79-F1059B72FCCE}" srcId="{B378FAB9-38F5-4AB2-8414-1F244DC35FB7}" destId="{07B8524D-7E3C-4028-A2E8-48702F68CDCE}" srcOrd="0" destOrd="0" parTransId="{D31C4263-98DF-4DAE-95CE-E4D1580EF010}" sibTransId="{99A7C8A0-A765-40E9-B99F-AEF239790AE3}"/>
    <dgm:cxn modelId="{A5D03D50-2D17-4956-8A05-AF5D7C04249A}" type="presOf" srcId="{07B8524D-7E3C-4028-A2E8-48702F68CDCE}" destId="{25611A46-DD41-456F-A228-34019A21DF51}" srcOrd="0" destOrd="0" presId="urn:microsoft.com/office/officeart/2005/8/layout/list1"/>
    <dgm:cxn modelId="{BAB7119A-472C-4881-9558-DF1E4C00BA37}" type="presOf" srcId="{2A0C4A12-F000-40EC-8005-5AA5C59A64D7}" destId="{5D5C8F0A-E920-467B-B359-2B533C25C69E}" srcOrd="1" destOrd="0" presId="urn:microsoft.com/office/officeart/2005/8/layout/list1"/>
    <dgm:cxn modelId="{4AD642D3-E04A-436D-BA7A-3FAD9237D6DB}" srcId="{B378FAB9-38F5-4AB2-8414-1F244DC35FB7}" destId="{D74E7EEB-CE46-496E-8F91-4CB9EA552A4B}" srcOrd="1" destOrd="0" parTransId="{5391B531-8702-457E-9138-13691FC3E79D}" sibTransId="{B01A3F53-B99C-4904-AAE9-6A79BE261235}"/>
    <dgm:cxn modelId="{F1A85D46-EC45-47D5-B634-BCCAFE5E017F}" type="presOf" srcId="{D74E7EEB-CE46-496E-8F91-4CB9EA552A4B}" destId="{25611A46-DD41-456F-A228-34019A21DF51}" srcOrd="0" destOrd="1" presId="urn:microsoft.com/office/officeart/2005/8/layout/list1"/>
    <dgm:cxn modelId="{BDBC9FF9-3F84-40E6-AD4D-EC2B77650D35}" type="presOf" srcId="{FEFFB5F5-C424-4234-9443-53B0821621B1}" destId="{4AABF052-3FFD-41CC-8B2B-23D63D417989}" srcOrd="0" destOrd="0" presId="urn:microsoft.com/office/officeart/2005/8/layout/list1"/>
    <dgm:cxn modelId="{DD6B84C3-D047-4A29-AC05-17491514BB59}" srcId="{FEFFB5F5-C424-4234-9443-53B0821621B1}" destId="{2A0C4A12-F000-40EC-8005-5AA5C59A64D7}" srcOrd="0" destOrd="0" parTransId="{DD612620-BEFF-423A-BF3F-6B8285DE611C}" sibTransId="{3833C3C3-CFCB-4597-B4F5-3354720F3E45}"/>
    <dgm:cxn modelId="{DAAE596F-C106-4F17-9556-87BD2F7D871E}" srcId="{2A0C4A12-F000-40EC-8005-5AA5C59A64D7}" destId="{F1377202-FF7B-4373-82D3-587867B53163}" srcOrd="0" destOrd="0" parTransId="{CA15F695-FD44-471D-81E6-2FEE36B4BE9B}" sibTransId="{1D0AAB2D-E0BB-4E71-BBBD-0AA83EFA804C}"/>
    <dgm:cxn modelId="{CA494AD7-78A3-43F9-99AC-001F339749E0}" srcId="{FEFFB5F5-C424-4234-9443-53B0821621B1}" destId="{B378FAB9-38F5-4AB2-8414-1F244DC35FB7}" srcOrd="1" destOrd="0" parTransId="{E77E9657-E482-4257-9A49-177284F138A3}" sibTransId="{48B0CA0A-5342-42D2-BDDA-9F81414550CA}"/>
    <dgm:cxn modelId="{C021B28D-F8DA-4998-8ACA-D9A3DC996099}" type="presParOf" srcId="{4AABF052-3FFD-41CC-8B2B-23D63D417989}" destId="{79127753-BA44-4494-86E4-0C9C4C6EC1B9}" srcOrd="0" destOrd="0" presId="urn:microsoft.com/office/officeart/2005/8/layout/list1"/>
    <dgm:cxn modelId="{830AF10D-610E-4395-A565-EB8F60A417C1}" type="presParOf" srcId="{79127753-BA44-4494-86E4-0C9C4C6EC1B9}" destId="{A4FEF192-C03A-4743-A35A-FFC06599D712}" srcOrd="0" destOrd="0" presId="urn:microsoft.com/office/officeart/2005/8/layout/list1"/>
    <dgm:cxn modelId="{60B166A1-DBC4-4C71-99A8-364B0AAECADF}" type="presParOf" srcId="{79127753-BA44-4494-86E4-0C9C4C6EC1B9}" destId="{5D5C8F0A-E920-467B-B359-2B533C25C69E}" srcOrd="1" destOrd="0" presId="urn:microsoft.com/office/officeart/2005/8/layout/list1"/>
    <dgm:cxn modelId="{3AD24855-2A60-421E-9C9D-3ED2A1B24017}" type="presParOf" srcId="{4AABF052-3FFD-41CC-8B2B-23D63D417989}" destId="{86992329-D0F5-4F3A-B8EE-9ECC6CFF1789}" srcOrd="1" destOrd="0" presId="urn:microsoft.com/office/officeart/2005/8/layout/list1"/>
    <dgm:cxn modelId="{09E9CE55-AA11-4AB2-88DC-97865F5D9992}" type="presParOf" srcId="{4AABF052-3FFD-41CC-8B2B-23D63D417989}" destId="{7F88C4F5-D541-4947-BDCE-7922B3FEF91E}" srcOrd="2" destOrd="0" presId="urn:microsoft.com/office/officeart/2005/8/layout/list1"/>
    <dgm:cxn modelId="{C6C3B4D1-1A22-4181-925A-89D09FD0E45B}" type="presParOf" srcId="{4AABF052-3FFD-41CC-8B2B-23D63D417989}" destId="{F4B2CD1E-D177-466F-BEF3-3D1FCB7E07C9}" srcOrd="3" destOrd="0" presId="urn:microsoft.com/office/officeart/2005/8/layout/list1"/>
    <dgm:cxn modelId="{4448075D-AE0A-429A-9325-13917F2532F5}" type="presParOf" srcId="{4AABF052-3FFD-41CC-8B2B-23D63D417989}" destId="{615FD9B8-03B1-466B-B2C5-253372C72B89}" srcOrd="4" destOrd="0" presId="urn:microsoft.com/office/officeart/2005/8/layout/list1"/>
    <dgm:cxn modelId="{21E25237-0AFA-44ED-A998-AB6BF73C51EB}" type="presParOf" srcId="{615FD9B8-03B1-466B-B2C5-253372C72B89}" destId="{F930DE4B-A635-4FE4-A5FC-8C17FD8B0372}" srcOrd="0" destOrd="0" presId="urn:microsoft.com/office/officeart/2005/8/layout/list1"/>
    <dgm:cxn modelId="{A09FC447-90AF-435D-8410-7A5EB94835E6}" type="presParOf" srcId="{615FD9B8-03B1-466B-B2C5-253372C72B89}" destId="{4AC3F28F-1D05-4FAF-9045-CD9C642282BB}" srcOrd="1" destOrd="0" presId="urn:microsoft.com/office/officeart/2005/8/layout/list1"/>
    <dgm:cxn modelId="{387A764F-A8CF-4624-9903-2A977CCA9D24}" type="presParOf" srcId="{4AABF052-3FFD-41CC-8B2B-23D63D417989}" destId="{7547E5E5-C7E1-49EB-885F-496775E58843}" srcOrd="5" destOrd="0" presId="urn:microsoft.com/office/officeart/2005/8/layout/list1"/>
    <dgm:cxn modelId="{1E2F9413-1A48-4075-A988-F782ADDC05AC}" type="presParOf" srcId="{4AABF052-3FFD-41CC-8B2B-23D63D417989}" destId="{25611A46-DD41-456F-A228-34019A21DF51}" srcOrd="6"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A65666D-5AC8-47F1-A823-46F8EC3DFF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0CE9AD-942A-43AC-8A5D-32F411AB3C68}">
      <dgm:prSet phldrT="[Text]"/>
      <dgm:spPr/>
      <dgm:t>
        <a:bodyPr/>
        <a:lstStyle/>
        <a:p>
          <a:r>
            <a:rPr lang="en-US" dirty="0" smtClean="0"/>
            <a:t>1997</a:t>
          </a:r>
          <a:endParaRPr lang="en-US" dirty="0"/>
        </a:p>
      </dgm:t>
    </dgm:pt>
    <dgm:pt modelId="{7A4089CF-FBC4-4004-B9CC-1442B82FCB1C}" type="parTrans" cxnId="{12CEFEDB-0A08-4605-99E4-EC39DC8D139E}">
      <dgm:prSet/>
      <dgm:spPr/>
      <dgm:t>
        <a:bodyPr/>
        <a:lstStyle/>
        <a:p>
          <a:endParaRPr lang="en-US"/>
        </a:p>
      </dgm:t>
    </dgm:pt>
    <dgm:pt modelId="{40808664-29B2-4363-980F-B8452C9E514E}" type="sibTrans" cxnId="{12CEFEDB-0A08-4605-99E4-EC39DC8D139E}">
      <dgm:prSet/>
      <dgm:spPr/>
      <dgm:t>
        <a:bodyPr/>
        <a:lstStyle/>
        <a:p>
          <a:endParaRPr lang="en-US"/>
        </a:p>
      </dgm:t>
    </dgm:pt>
    <dgm:pt modelId="{FECE6359-D6C0-4171-85AA-B17BF7311FA6}">
      <dgm:prSet phldrT="[Text]"/>
      <dgm:spPr/>
      <dgm:t>
        <a:bodyPr/>
        <a:lstStyle/>
        <a:p>
          <a:r>
            <a:rPr lang="en-US" dirty="0" smtClean="0"/>
            <a:t>Auto, steel companies bankruptcy filed</a:t>
          </a:r>
          <a:endParaRPr lang="en-US" dirty="0"/>
        </a:p>
      </dgm:t>
    </dgm:pt>
    <dgm:pt modelId="{7BA9848C-9A5A-471C-89A1-398DD9D3EF18}" type="parTrans" cxnId="{11058D94-9C42-4315-932B-0960CEA1E64F}">
      <dgm:prSet/>
      <dgm:spPr/>
      <dgm:t>
        <a:bodyPr/>
        <a:lstStyle/>
        <a:p>
          <a:endParaRPr lang="en-US"/>
        </a:p>
      </dgm:t>
    </dgm:pt>
    <dgm:pt modelId="{A3922E8A-CE14-4EB3-9922-A13D3802226E}" type="sibTrans" cxnId="{11058D94-9C42-4315-932B-0960CEA1E64F}">
      <dgm:prSet/>
      <dgm:spPr/>
      <dgm:t>
        <a:bodyPr/>
        <a:lstStyle/>
        <a:p>
          <a:endParaRPr lang="en-US"/>
        </a:p>
      </dgm:t>
    </dgm:pt>
    <dgm:pt modelId="{5E1344E5-CA17-4586-93FD-0243F7A66914}">
      <dgm:prSet phldrT="[Text]"/>
      <dgm:spPr/>
      <dgm:t>
        <a:bodyPr/>
        <a:lstStyle/>
        <a:p>
          <a:r>
            <a:rPr lang="en-US" dirty="0" smtClean="0"/>
            <a:t>Flight of Foreign Investors’ “HOT MONEY”</a:t>
          </a:r>
          <a:endParaRPr lang="en-US" dirty="0"/>
        </a:p>
      </dgm:t>
    </dgm:pt>
    <dgm:pt modelId="{063DA9EE-1B53-4FE6-81DA-82FB2563E3A4}" type="parTrans" cxnId="{7D61B8FC-0A94-499F-9AE5-C1B966A350D7}">
      <dgm:prSet/>
      <dgm:spPr/>
      <dgm:t>
        <a:bodyPr/>
        <a:lstStyle/>
        <a:p>
          <a:endParaRPr lang="en-US"/>
        </a:p>
      </dgm:t>
    </dgm:pt>
    <dgm:pt modelId="{59EDD664-CB33-4509-AA17-430142FA73C7}" type="sibTrans" cxnId="{7D61B8FC-0A94-499F-9AE5-C1B966A350D7}">
      <dgm:prSet/>
      <dgm:spPr/>
      <dgm:t>
        <a:bodyPr/>
        <a:lstStyle/>
        <a:p>
          <a:endParaRPr lang="en-US"/>
        </a:p>
      </dgm:t>
    </dgm:pt>
    <dgm:pt modelId="{07B99244-77EC-4F33-B4DA-343BAF200B1E}">
      <dgm:prSet phldrT="[Text]"/>
      <dgm:spPr/>
      <dgm:t>
        <a:bodyPr/>
        <a:lstStyle/>
        <a:p>
          <a:r>
            <a:rPr lang="en-US" dirty="0" smtClean="0"/>
            <a:t>$1 = 2000 Indonesian Rupiah</a:t>
          </a:r>
          <a:endParaRPr lang="en-US" dirty="0"/>
        </a:p>
      </dgm:t>
    </dgm:pt>
    <dgm:pt modelId="{1F6BE245-C111-48F9-BA9B-0E5392F68A8C}" type="parTrans" cxnId="{249DEBC6-8032-4B8B-A43A-F624F7C351C4}">
      <dgm:prSet/>
      <dgm:spPr/>
      <dgm:t>
        <a:bodyPr/>
        <a:lstStyle/>
        <a:p>
          <a:endParaRPr lang="en-US"/>
        </a:p>
      </dgm:t>
    </dgm:pt>
    <dgm:pt modelId="{03B210F9-C0F3-47CA-9B0E-43135402386A}" type="sibTrans" cxnId="{249DEBC6-8032-4B8B-A43A-F624F7C351C4}">
      <dgm:prSet/>
      <dgm:spPr/>
      <dgm:t>
        <a:bodyPr/>
        <a:lstStyle/>
        <a:p>
          <a:endParaRPr lang="en-US"/>
        </a:p>
      </dgm:t>
    </dgm:pt>
    <dgm:pt modelId="{F553C39C-2235-47B5-8167-BA020F1EF15C}">
      <dgm:prSet/>
      <dgm:spPr/>
      <dgm:t>
        <a:bodyPr/>
        <a:lstStyle/>
        <a:p>
          <a:r>
            <a:rPr lang="en-US" smtClean="0"/>
            <a:t>$1= 18,000 Indonesian Rupiah</a:t>
          </a:r>
          <a:endParaRPr lang="en-US" dirty="0" smtClean="0"/>
        </a:p>
      </dgm:t>
    </dgm:pt>
    <dgm:pt modelId="{B36637AA-9F8E-4EAF-86B2-04D4A8D1DE7A}" type="parTrans" cxnId="{0FA03D73-F8BE-426E-9D6A-BC4170BC5877}">
      <dgm:prSet/>
      <dgm:spPr/>
      <dgm:t>
        <a:bodyPr/>
        <a:lstStyle/>
        <a:p>
          <a:endParaRPr lang="en-US"/>
        </a:p>
      </dgm:t>
    </dgm:pt>
    <dgm:pt modelId="{7379289B-0EF5-4A75-9421-85DD3CB434B7}" type="sibTrans" cxnId="{0FA03D73-F8BE-426E-9D6A-BC4170BC5877}">
      <dgm:prSet/>
      <dgm:spPr/>
      <dgm:t>
        <a:bodyPr/>
        <a:lstStyle/>
        <a:p>
          <a:endParaRPr lang="en-US"/>
        </a:p>
      </dgm:t>
    </dgm:pt>
    <dgm:pt modelId="{7C79A53C-F585-4B96-A48A-D75617D30988}">
      <dgm:prSet/>
      <dgm:spPr/>
      <dgm:t>
        <a:bodyPr/>
        <a:lstStyle/>
        <a:p>
          <a:r>
            <a:rPr lang="en-US" dirty="0" smtClean="0"/>
            <a:t>Consequences</a:t>
          </a:r>
        </a:p>
      </dgm:t>
    </dgm:pt>
    <dgm:pt modelId="{247571FF-AEC2-49E6-B660-6411522F166E}" type="parTrans" cxnId="{F3034A8D-FDCF-48D0-B586-D3ECA6930678}">
      <dgm:prSet/>
      <dgm:spPr/>
      <dgm:t>
        <a:bodyPr/>
        <a:lstStyle/>
        <a:p>
          <a:endParaRPr lang="en-US"/>
        </a:p>
      </dgm:t>
    </dgm:pt>
    <dgm:pt modelId="{1E1EC5AB-663C-402C-A2C2-6FB5D34DA71D}" type="sibTrans" cxnId="{F3034A8D-FDCF-48D0-B586-D3ECA6930678}">
      <dgm:prSet/>
      <dgm:spPr/>
      <dgm:t>
        <a:bodyPr/>
        <a:lstStyle/>
        <a:p>
          <a:endParaRPr lang="en-US"/>
        </a:p>
      </dgm:t>
    </dgm:pt>
    <dgm:pt modelId="{EDD2428E-E9A1-4796-A779-9F862F1DE9E8}">
      <dgm:prSet/>
      <dgm:spPr/>
      <dgm:t>
        <a:bodyPr/>
        <a:lstStyle/>
        <a:p>
          <a:r>
            <a:rPr lang="en-US" dirty="0" smtClean="0"/>
            <a:t>Central Banks Forex depleted</a:t>
          </a:r>
        </a:p>
      </dgm:t>
    </dgm:pt>
    <dgm:pt modelId="{1761C073-DBB2-44C9-B195-90BE130F97AF}" type="parTrans" cxnId="{31E6192B-6AFF-4D99-8BE1-04C884416ECE}">
      <dgm:prSet/>
      <dgm:spPr/>
      <dgm:t>
        <a:bodyPr/>
        <a:lstStyle/>
        <a:p>
          <a:endParaRPr lang="en-US"/>
        </a:p>
      </dgm:t>
    </dgm:pt>
    <dgm:pt modelId="{F84FEDA3-4A6F-46D4-8B87-9E1692D6FC7C}" type="sibTrans" cxnId="{31E6192B-6AFF-4D99-8BE1-04C884416ECE}">
      <dgm:prSet/>
      <dgm:spPr/>
      <dgm:t>
        <a:bodyPr/>
        <a:lstStyle/>
        <a:p>
          <a:endParaRPr lang="en-US"/>
        </a:p>
      </dgm:t>
    </dgm:pt>
    <dgm:pt modelId="{589998C4-3741-48B1-93D9-FDEDBDE007E3}">
      <dgm:prSet/>
      <dgm:spPr/>
      <dgm:t>
        <a:bodyPr/>
        <a:lstStyle/>
        <a:p>
          <a:r>
            <a:rPr lang="en-US" dirty="0" smtClean="0"/>
            <a:t>Inflation (Crude Oil), Political instability </a:t>
          </a:r>
        </a:p>
      </dgm:t>
    </dgm:pt>
    <dgm:pt modelId="{04799C4E-64EA-4FD4-BCAE-8FB16D7DFAD3}" type="parTrans" cxnId="{9AF397A7-8CF8-4D2D-90AC-1A7752BEE7E2}">
      <dgm:prSet/>
      <dgm:spPr/>
      <dgm:t>
        <a:bodyPr/>
        <a:lstStyle/>
        <a:p>
          <a:endParaRPr lang="en-US"/>
        </a:p>
      </dgm:t>
    </dgm:pt>
    <dgm:pt modelId="{95EA936A-23DF-47AE-93DF-980EED67101C}" type="sibTrans" cxnId="{9AF397A7-8CF8-4D2D-90AC-1A7752BEE7E2}">
      <dgm:prSet/>
      <dgm:spPr/>
      <dgm:t>
        <a:bodyPr/>
        <a:lstStyle/>
        <a:p>
          <a:endParaRPr lang="en-US"/>
        </a:p>
      </dgm:t>
    </dgm:pt>
    <dgm:pt modelId="{1A144FA7-8009-4DE1-B099-F3F936E39CA5}" type="pres">
      <dgm:prSet presAssocID="{FA65666D-5AC8-47F1-A823-46F8EC3DFF67}" presName="linear" presStyleCnt="0">
        <dgm:presLayoutVars>
          <dgm:dir/>
          <dgm:animLvl val="lvl"/>
          <dgm:resizeHandles val="exact"/>
        </dgm:presLayoutVars>
      </dgm:prSet>
      <dgm:spPr/>
      <dgm:t>
        <a:bodyPr/>
        <a:lstStyle/>
        <a:p>
          <a:endParaRPr lang="en-US"/>
        </a:p>
      </dgm:t>
    </dgm:pt>
    <dgm:pt modelId="{F55437D4-553E-4DA7-910C-C3D8674235CF}" type="pres">
      <dgm:prSet presAssocID="{560CE9AD-942A-43AC-8A5D-32F411AB3C68}" presName="parentLin" presStyleCnt="0"/>
      <dgm:spPr/>
    </dgm:pt>
    <dgm:pt modelId="{476C92AA-C369-4534-A937-B96054905DF5}" type="pres">
      <dgm:prSet presAssocID="{560CE9AD-942A-43AC-8A5D-32F411AB3C68}" presName="parentLeftMargin" presStyleLbl="node1" presStyleIdx="0" presStyleCnt="3"/>
      <dgm:spPr/>
      <dgm:t>
        <a:bodyPr/>
        <a:lstStyle/>
        <a:p>
          <a:endParaRPr lang="en-US"/>
        </a:p>
      </dgm:t>
    </dgm:pt>
    <dgm:pt modelId="{3A9A93FE-F7E3-46CC-B47F-536FAFC72DE8}" type="pres">
      <dgm:prSet presAssocID="{560CE9AD-942A-43AC-8A5D-32F411AB3C68}" presName="parentText" presStyleLbl="node1" presStyleIdx="0" presStyleCnt="3">
        <dgm:presLayoutVars>
          <dgm:chMax val="0"/>
          <dgm:bulletEnabled val="1"/>
        </dgm:presLayoutVars>
      </dgm:prSet>
      <dgm:spPr/>
      <dgm:t>
        <a:bodyPr/>
        <a:lstStyle/>
        <a:p>
          <a:endParaRPr lang="en-US"/>
        </a:p>
      </dgm:t>
    </dgm:pt>
    <dgm:pt modelId="{470644CB-7062-4CCC-984C-B1F5ABC7668A}" type="pres">
      <dgm:prSet presAssocID="{560CE9AD-942A-43AC-8A5D-32F411AB3C68}" presName="negativeSpace" presStyleCnt="0"/>
      <dgm:spPr/>
    </dgm:pt>
    <dgm:pt modelId="{D1A0CAF8-2F34-4B93-864A-9F84B7BC1E42}" type="pres">
      <dgm:prSet presAssocID="{560CE9AD-942A-43AC-8A5D-32F411AB3C68}" presName="childText" presStyleLbl="conFgAcc1" presStyleIdx="0" presStyleCnt="3">
        <dgm:presLayoutVars>
          <dgm:bulletEnabled val="1"/>
        </dgm:presLayoutVars>
      </dgm:prSet>
      <dgm:spPr/>
      <dgm:t>
        <a:bodyPr/>
        <a:lstStyle/>
        <a:p>
          <a:endParaRPr lang="en-US"/>
        </a:p>
      </dgm:t>
    </dgm:pt>
    <dgm:pt modelId="{0CFAEA9C-B3A6-41A6-A9A3-B823AF1F8D47}" type="pres">
      <dgm:prSet presAssocID="{40808664-29B2-4363-980F-B8452C9E514E}" presName="spaceBetweenRectangles" presStyleCnt="0"/>
      <dgm:spPr/>
    </dgm:pt>
    <dgm:pt modelId="{BD8D400F-44F3-41FC-9DCC-0109AC982AFC}" type="pres">
      <dgm:prSet presAssocID="{5E1344E5-CA17-4586-93FD-0243F7A66914}" presName="parentLin" presStyleCnt="0"/>
      <dgm:spPr/>
    </dgm:pt>
    <dgm:pt modelId="{63B2DBE5-035E-4716-A283-0F5AF730FBAC}" type="pres">
      <dgm:prSet presAssocID="{5E1344E5-CA17-4586-93FD-0243F7A66914}" presName="parentLeftMargin" presStyleLbl="node1" presStyleIdx="0" presStyleCnt="3"/>
      <dgm:spPr/>
      <dgm:t>
        <a:bodyPr/>
        <a:lstStyle/>
        <a:p>
          <a:endParaRPr lang="en-US"/>
        </a:p>
      </dgm:t>
    </dgm:pt>
    <dgm:pt modelId="{CA58C8C4-3C20-423C-A662-D72ED9B1A1B6}" type="pres">
      <dgm:prSet presAssocID="{5E1344E5-CA17-4586-93FD-0243F7A66914}" presName="parentText" presStyleLbl="node1" presStyleIdx="1" presStyleCnt="3">
        <dgm:presLayoutVars>
          <dgm:chMax val="0"/>
          <dgm:bulletEnabled val="1"/>
        </dgm:presLayoutVars>
      </dgm:prSet>
      <dgm:spPr/>
      <dgm:t>
        <a:bodyPr/>
        <a:lstStyle/>
        <a:p>
          <a:endParaRPr lang="en-US"/>
        </a:p>
      </dgm:t>
    </dgm:pt>
    <dgm:pt modelId="{7C472037-3422-40DB-92A8-974C81323F25}" type="pres">
      <dgm:prSet presAssocID="{5E1344E5-CA17-4586-93FD-0243F7A66914}" presName="negativeSpace" presStyleCnt="0"/>
      <dgm:spPr/>
    </dgm:pt>
    <dgm:pt modelId="{60361D32-7FF3-4EB5-B807-80A2C6060B95}" type="pres">
      <dgm:prSet presAssocID="{5E1344E5-CA17-4586-93FD-0243F7A66914}" presName="childText" presStyleLbl="conFgAcc1" presStyleIdx="1" presStyleCnt="3">
        <dgm:presLayoutVars>
          <dgm:bulletEnabled val="1"/>
        </dgm:presLayoutVars>
      </dgm:prSet>
      <dgm:spPr/>
      <dgm:t>
        <a:bodyPr/>
        <a:lstStyle/>
        <a:p>
          <a:endParaRPr lang="en-US"/>
        </a:p>
      </dgm:t>
    </dgm:pt>
    <dgm:pt modelId="{98D86CA2-D647-460A-88EE-8109F316AEC8}" type="pres">
      <dgm:prSet presAssocID="{59EDD664-CB33-4509-AA17-430142FA73C7}" presName="spaceBetweenRectangles" presStyleCnt="0"/>
      <dgm:spPr/>
    </dgm:pt>
    <dgm:pt modelId="{1120BD58-AA51-4112-B585-ADAF67450729}" type="pres">
      <dgm:prSet presAssocID="{7C79A53C-F585-4B96-A48A-D75617D30988}" presName="parentLin" presStyleCnt="0"/>
      <dgm:spPr/>
    </dgm:pt>
    <dgm:pt modelId="{9397AC21-4D82-4D05-A26E-F785B0A4EC35}" type="pres">
      <dgm:prSet presAssocID="{7C79A53C-F585-4B96-A48A-D75617D30988}" presName="parentLeftMargin" presStyleLbl="node1" presStyleIdx="1" presStyleCnt="3"/>
      <dgm:spPr/>
      <dgm:t>
        <a:bodyPr/>
        <a:lstStyle/>
        <a:p>
          <a:endParaRPr lang="en-US"/>
        </a:p>
      </dgm:t>
    </dgm:pt>
    <dgm:pt modelId="{DB0EA335-99C5-4125-AC67-8C19AF1FDE38}" type="pres">
      <dgm:prSet presAssocID="{7C79A53C-F585-4B96-A48A-D75617D30988}" presName="parentText" presStyleLbl="node1" presStyleIdx="2" presStyleCnt="3">
        <dgm:presLayoutVars>
          <dgm:chMax val="0"/>
          <dgm:bulletEnabled val="1"/>
        </dgm:presLayoutVars>
      </dgm:prSet>
      <dgm:spPr/>
      <dgm:t>
        <a:bodyPr/>
        <a:lstStyle/>
        <a:p>
          <a:endParaRPr lang="en-US"/>
        </a:p>
      </dgm:t>
    </dgm:pt>
    <dgm:pt modelId="{F53A173A-FCCD-41F7-9528-DC6DA12F0EE2}" type="pres">
      <dgm:prSet presAssocID="{7C79A53C-F585-4B96-A48A-D75617D30988}" presName="negativeSpace" presStyleCnt="0"/>
      <dgm:spPr/>
    </dgm:pt>
    <dgm:pt modelId="{01D4839A-C471-48A6-BF86-31FACD3D8771}" type="pres">
      <dgm:prSet presAssocID="{7C79A53C-F585-4B96-A48A-D75617D30988}" presName="childText" presStyleLbl="conFgAcc1" presStyleIdx="2" presStyleCnt="3">
        <dgm:presLayoutVars>
          <dgm:bulletEnabled val="1"/>
        </dgm:presLayoutVars>
      </dgm:prSet>
      <dgm:spPr/>
      <dgm:t>
        <a:bodyPr/>
        <a:lstStyle/>
        <a:p>
          <a:endParaRPr lang="en-US"/>
        </a:p>
      </dgm:t>
    </dgm:pt>
  </dgm:ptLst>
  <dgm:cxnLst>
    <dgm:cxn modelId="{4BD83088-2230-46DF-A982-2F3E434559D5}" type="presOf" srcId="{7C79A53C-F585-4B96-A48A-D75617D30988}" destId="{9397AC21-4D82-4D05-A26E-F785B0A4EC35}" srcOrd="0" destOrd="0" presId="urn:microsoft.com/office/officeart/2005/8/layout/list1"/>
    <dgm:cxn modelId="{7D61B8FC-0A94-499F-9AE5-C1B966A350D7}" srcId="{FA65666D-5AC8-47F1-A823-46F8EC3DFF67}" destId="{5E1344E5-CA17-4586-93FD-0243F7A66914}" srcOrd="1" destOrd="0" parTransId="{063DA9EE-1B53-4FE6-81DA-82FB2563E3A4}" sibTransId="{59EDD664-CB33-4509-AA17-430142FA73C7}"/>
    <dgm:cxn modelId="{12CEFEDB-0A08-4605-99E4-EC39DC8D139E}" srcId="{FA65666D-5AC8-47F1-A823-46F8EC3DFF67}" destId="{560CE9AD-942A-43AC-8A5D-32F411AB3C68}" srcOrd="0" destOrd="0" parTransId="{7A4089CF-FBC4-4004-B9CC-1442B82FCB1C}" sibTransId="{40808664-29B2-4363-980F-B8452C9E514E}"/>
    <dgm:cxn modelId="{FC91431B-E751-4500-AA30-4C3B485DED33}" type="presOf" srcId="{5E1344E5-CA17-4586-93FD-0243F7A66914}" destId="{CA58C8C4-3C20-423C-A662-D72ED9B1A1B6}" srcOrd="1" destOrd="0" presId="urn:microsoft.com/office/officeart/2005/8/layout/list1"/>
    <dgm:cxn modelId="{31E6192B-6AFF-4D99-8BE1-04C884416ECE}" srcId="{7C79A53C-F585-4B96-A48A-D75617D30988}" destId="{EDD2428E-E9A1-4796-A779-9F862F1DE9E8}" srcOrd="1" destOrd="0" parTransId="{1761C073-DBB2-44C9-B195-90BE130F97AF}" sibTransId="{F84FEDA3-4A6F-46D4-8B87-9E1692D6FC7C}"/>
    <dgm:cxn modelId="{11058D94-9C42-4315-932B-0960CEA1E64F}" srcId="{560CE9AD-942A-43AC-8A5D-32F411AB3C68}" destId="{FECE6359-D6C0-4171-85AA-B17BF7311FA6}" srcOrd="0" destOrd="0" parTransId="{7BA9848C-9A5A-471C-89A1-398DD9D3EF18}" sibTransId="{A3922E8A-CE14-4EB3-9922-A13D3802226E}"/>
    <dgm:cxn modelId="{6BE6A971-83AF-44C3-A0AA-B076A27EA574}" type="presOf" srcId="{EDD2428E-E9A1-4796-A779-9F862F1DE9E8}" destId="{01D4839A-C471-48A6-BF86-31FACD3D8771}" srcOrd="0" destOrd="1" presId="urn:microsoft.com/office/officeart/2005/8/layout/list1"/>
    <dgm:cxn modelId="{E6C3DA04-FDFD-489F-B032-44AE6CE18E41}" type="presOf" srcId="{589998C4-3741-48B1-93D9-FDEDBDE007E3}" destId="{01D4839A-C471-48A6-BF86-31FACD3D8771}" srcOrd="0" destOrd="0" presId="urn:microsoft.com/office/officeart/2005/8/layout/list1"/>
    <dgm:cxn modelId="{C3716C85-5D6A-4777-B623-983D2B572497}" type="presOf" srcId="{07B99244-77EC-4F33-B4DA-343BAF200B1E}" destId="{60361D32-7FF3-4EB5-B807-80A2C6060B95}" srcOrd="0" destOrd="0" presId="urn:microsoft.com/office/officeart/2005/8/layout/list1"/>
    <dgm:cxn modelId="{A846ACB0-0ADE-40FD-BD46-BAC86477B749}" type="presOf" srcId="{5E1344E5-CA17-4586-93FD-0243F7A66914}" destId="{63B2DBE5-035E-4716-A283-0F5AF730FBAC}" srcOrd="0" destOrd="0" presId="urn:microsoft.com/office/officeart/2005/8/layout/list1"/>
    <dgm:cxn modelId="{20FD8151-159F-46E4-A6FE-2258B5318D58}" type="presOf" srcId="{FA65666D-5AC8-47F1-A823-46F8EC3DFF67}" destId="{1A144FA7-8009-4DE1-B099-F3F936E39CA5}" srcOrd="0" destOrd="0" presId="urn:microsoft.com/office/officeart/2005/8/layout/list1"/>
    <dgm:cxn modelId="{B0D9D6AD-0C5F-4644-9CF5-427595B0EF4A}" type="presOf" srcId="{FECE6359-D6C0-4171-85AA-B17BF7311FA6}" destId="{D1A0CAF8-2F34-4B93-864A-9F84B7BC1E42}" srcOrd="0" destOrd="0" presId="urn:microsoft.com/office/officeart/2005/8/layout/list1"/>
    <dgm:cxn modelId="{C38818B8-BA9A-43D8-8661-2E87D2CEF103}" type="presOf" srcId="{560CE9AD-942A-43AC-8A5D-32F411AB3C68}" destId="{3A9A93FE-F7E3-46CC-B47F-536FAFC72DE8}" srcOrd="1" destOrd="0" presId="urn:microsoft.com/office/officeart/2005/8/layout/list1"/>
    <dgm:cxn modelId="{249DEBC6-8032-4B8B-A43A-F624F7C351C4}" srcId="{5E1344E5-CA17-4586-93FD-0243F7A66914}" destId="{07B99244-77EC-4F33-B4DA-343BAF200B1E}" srcOrd="0" destOrd="0" parTransId="{1F6BE245-C111-48F9-BA9B-0E5392F68A8C}" sibTransId="{03B210F9-C0F3-47CA-9B0E-43135402386A}"/>
    <dgm:cxn modelId="{FC966D71-D26D-4E80-8B96-DD3818AB08AB}" type="presOf" srcId="{7C79A53C-F585-4B96-A48A-D75617D30988}" destId="{DB0EA335-99C5-4125-AC67-8C19AF1FDE38}" srcOrd="1" destOrd="0" presId="urn:microsoft.com/office/officeart/2005/8/layout/list1"/>
    <dgm:cxn modelId="{481D3EBA-93E7-4AEE-8906-C0BB49BBB798}" type="presOf" srcId="{F553C39C-2235-47B5-8167-BA020F1EF15C}" destId="{60361D32-7FF3-4EB5-B807-80A2C6060B95}" srcOrd="0" destOrd="1" presId="urn:microsoft.com/office/officeart/2005/8/layout/list1"/>
    <dgm:cxn modelId="{9D745939-6CCB-4B34-BC17-87070FA06C85}" type="presOf" srcId="{560CE9AD-942A-43AC-8A5D-32F411AB3C68}" destId="{476C92AA-C369-4534-A937-B96054905DF5}" srcOrd="0" destOrd="0" presId="urn:microsoft.com/office/officeart/2005/8/layout/list1"/>
    <dgm:cxn modelId="{9AF397A7-8CF8-4D2D-90AC-1A7752BEE7E2}" srcId="{7C79A53C-F585-4B96-A48A-D75617D30988}" destId="{589998C4-3741-48B1-93D9-FDEDBDE007E3}" srcOrd="0" destOrd="0" parTransId="{04799C4E-64EA-4FD4-BCAE-8FB16D7DFAD3}" sibTransId="{95EA936A-23DF-47AE-93DF-980EED67101C}"/>
    <dgm:cxn modelId="{F3034A8D-FDCF-48D0-B586-D3ECA6930678}" srcId="{FA65666D-5AC8-47F1-A823-46F8EC3DFF67}" destId="{7C79A53C-F585-4B96-A48A-D75617D30988}" srcOrd="2" destOrd="0" parTransId="{247571FF-AEC2-49E6-B660-6411522F166E}" sibTransId="{1E1EC5AB-663C-402C-A2C2-6FB5D34DA71D}"/>
    <dgm:cxn modelId="{0FA03D73-F8BE-426E-9D6A-BC4170BC5877}" srcId="{5E1344E5-CA17-4586-93FD-0243F7A66914}" destId="{F553C39C-2235-47B5-8167-BA020F1EF15C}" srcOrd="1" destOrd="0" parTransId="{B36637AA-9F8E-4EAF-86B2-04D4A8D1DE7A}" sibTransId="{7379289B-0EF5-4A75-9421-85DD3CB434B7}"/>
    <dgm:cxn modelId="{8EC9399E-2D29-4AC5-865F-1C3166E5D78B}" type="presParOf" srcId="{1A144FA7-8009-4DE1-B099-F3F936E39CA5}" destId="{F55437D4-553E-4DA7-910C-C3D8674235CF}" srcOrd="0" destOrd="0" presId="urn:microsoft.com/office/officeart/2005/8/layout/list1"/>
    <dgm:cxn modelId="{31E51D4E-CBC8-4A9F-9012-8808644627A3}" type="presParOf" srcId="{F55437D4-553E-4DA7-910C-C3D8674235CF}" destId="{476C92AA-C369-4534-A937-B96054905DF5}" srcOrd="0" destOrd="0" presId="urn:microsoft.com/office/officeart/2005/8/layout/list1"/>
    <dgm:cxn modelId="{4681D346-D855-401D-AB26-69DB278A8A8F}" type="presParOf" srcId="{F55437D4-553E-4DA7-910C-C3D8674235CF}" destId="{3A9A93FE-F7E3-46CC-B47F-536FAFC72DE8}" srcOrd="1" destOrd="0" presId="urn:microsoft.com/office/officeart/2005/8/layout/list1"/>
    <dgm:cxn modelId="{DDD69AA0-D4A9-4F96-82BE-EF5588F08129}" type="presParOf" srcId="{1A144FA7-8009-4DE1-B099-F3F936E39CA5}" destId="{470644CB-7062-4CCC-984C-B1F5ABC7668A}" srcOrd="1" destOrd="0" presId="urn:microsoft.com/office/officeart/2005/8/layout/list1"/>
    <dgm:cxn modelId="{413DB8B9-670D-46B3-8335-A7C45D837B8D}" type="presParOf" srcId="{1A144FA7-8009-4DE1-B099-F3F936E39CA5}" destId="{D1A0CAF8-2F34-4B93-864A-9F84B7BC1E42}" srcOrd="2" destOrd="0" presId="urn:microsoft.com/office/officeart/2005/8/layout/list1"/>
    <dgm:cxn modelId="{286DC18E-80F6-4984-A4C5-FB344ACBF64E}" type="presParOf" srcId="{1A144FA7-8009-4DE1-B099-F3F936E39CA5}" destId="{0CFAEA9C-B3A6-41A6-A9A3-B823AF1F8D47}" srcOrd="3" destOrd="0" presId="urn:microsoft.com/office/officeart/2005/8/layout/list1"/>
    <dgm:cxn modelId="{573C2BD1-B69F-4FC4-BC13-D51EB6755AF0}" type="presParOf" srcId="{1A144FA7-8009-4DE1-B099-F3F936E39CA5}" destId="{BD8D400F-44F3-41FC-9DCC-0109AC982AFC}" srcOrd="4" destOrd="0" presId="urn:microsoft.com/office/officeart/2005/8/layout/list1"/>
    <dgm:cxn modelId="{81EB6B2B-7B2F-4115-9C9D-64A779DF7D5D}" type="presParOf" srcId="{BD8D400F-44F3-41FC-9DCC-0109AC982AFC}" destId="{63B2DBE5-035E-4716-A283-0F5AF730FBAC}" srcOrd="0" destOrd="0" presId="urn:microsoft.com/office/officeart/2005/8/layout/list1"/>
    <dgm:cxn modelId="{D9DE4456-3C79-49AE-B2A4-BD240BB1D6E2}" type="presParOf" srcId="{BD8D400F-44F3-41FC-9DCC-0109AC982AFC}" destId="{CA58C8C4-3C20-423C-A662-D72ED9B1A1B6}" srcOrd="1" destOrd="0" presId="urn:microsoft.com/office/officeart/2005/8/layout/list1"/>
    <dgm:cxn modelId="{854CD271-5A73-4A26-B05C-7256F32B8F80}" type="presParOf" srcId="{1A144FA7-8009-4DE1-B099-F3F936E39CA5}" destId="{7C472037-3422-40DB-92A8-974C81323F25}" srcOrd="5" destOrd="0" presId="urn:microsoft.com/office/officeart/2005/8/layout/list1"/>
    <dgm:cxn modelId="{9E3AE309-817D-4AF7-A065-ECD82EA28731}" type="presParOf" srcId="{1A144FA7-8009-4DE1-B099-F3F936E39CA5}" destId="{60361D32-7FF3-4EB5-B807-80A2C6060B95}" srcOrd="6" destOrd="0" presId="urn:microsoft.com/office/officeart/2005/8/layout/list1"/>
    <dgm:cxn modelId="{12D791B8-849F-403C-A66D-2FB019EE79A0}" type="presParOf" srcId="{1A144FA7-8009-4DE1-B099-F3F936E39CA5}" destId="{98D86CA2-D647-460A-88EE-8109F316AEC8}" srcOrd="7" destOrd="0" presId="urn:microsoft.com/office/officeart/2005/8/layout/list1"/>
    <dgm:cxn modelId="{57D818F4-EDD2-47F5-A184-2D9F43871666}" type="presParOf" srcId="{1A144FA7-8009-4DE1-B099-F3F936E39CA5}" destId="{1120BD58-AA51-4112-B585-ADAF67450729}" srcOrd="8" destOrd="0" presId="urn:microsoft.com/office/officeart/2005/8/layout/list1"/>
    <dgm:cxn modelId="{152B13FE-1F5D-4352-B179-9E0AF9B3E98F}" type="presParOf" srcId="{1120BD58-AA51-4112-B585-ADAF67450729}" destId="{9397AC21-4D82-4D05-A26E-F785B0A4EC35}" srcOrd="0" destOrd="0" presId="urn:microsoft.com/office/officeart/2005/8/layout/list1"/>
    <dgm:cxn modelId="{91EA3393-62C6-4002-AEC7-23B5B9FF28BC}" type="presParOf" srcId="{1120BD58-AA51-4112-B585-ADAF67450729}" destId="{DB0EA335-99C5-4125-AC67-8C19AF1FDE38}" srcOrd="1" destOrd="0" presId="urn:microsoft.com/office/officeart/2005/8/layout/list1"/>
    <dgm:cxn modelId="{E474F52F-2427-4AF1-9A35-D75E0E51970A}" type="presParOf" srcId="{1A144FA7-8009-4DE1-B099-F3F936E39CA5}" destId="{F53A173A-FCCD-41F7-9528-DC6DA12F0EE2}" srcOrd="9" destOrd="0" presId="urn:microsoft.com/office/officeart/2005/8/layout/list1"/>
    <dgm:cxn modelId="{A804E0C3-803C-46B5-9604-F27371E5740A}" type="presParOf" srcId="{1A144FA7-8009-4DE1-B099-F3F936E39CA5}" destId="{01D4839A-C471-48A6-BF86-31FACD3D877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5572E9-AB5D-4B7B-9C61-B66BF0EE4A72}"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E333CB6-03F3-4731-A087-02A35CFA6276}">
      <dgm:prSet phldrT="[Text]"/>
      <dgm:spPr/>
      <dgm:t>
        <a:bodyPr/>
        <a:lstStyle/>
        <a:p>
          <a:r>
            <a:rPr lang="en-US" dirty="0"/>
            <a:t>FPI</a:t>
          </a:r>
        </a:p>
      </dgm:t>
    </dgm:pt>
    <dgm:pt modelId="{B2A67C0D-60EB-47A4-A4F9-50FB6A34FF0F}" type="parTrans" cxnId="{80A3041A-2887-408A-B521-3952AAD4BDAA}">
      <dgm:prSet/>
      <dgm:spPr/>
      <dgm:t>
        <a:bodyPr/>
        <a:lstStyle/>
        <a:p>
          <a:endParaRPr lang="en-US"/>
        </a:p>
      </dgm:t>
    </dgm:pt>
    <dgm:pt modelId="{13FA7B81-7AC1-4DE3-A8A8-B3FDC99EE816}" type="sibTrans" cxnId="{80A3041A-2887-408A-B521-3952AAD4BDAA}">
      <dgm:prSet/>
      <dgm:spPr/>
      <dgm:t>
        <a:bodyPr/>
        <a:lstStyle/>
        <a:p>
          <a:endParaRPr lang="en-US"/>
        </a:p>
      </dgm:t>
    </dgm:pt>
    <dgm:pt modelId="{BD3DAC4C-343D-4777-9CE9-C818B50BF60B}">
      <dgm:prSet phldrT="[Text]"/>
      <dgm:spPr/>
      <dgm:t>
        <a:bodyPr/>
        <a:lstStyle/>
        <a:p>
          <a:r>
            <a:rPr lang="en-US" dirty="0"/>
            <a:t>FDI</a:t>
          </a:r>
        </a:p>
      </dgm:t>
    </dgm:pt>
    <dgm:pt modelId="{DB422B78-1B7F-4C1E-BCE0-7D5421589CC2}" type="parTrans" cxnId="{C5482D28-18EA-47C2-B564-9DB6B584B6A7}">
      <dgm:prSet/>
      <dgm:spPr/>
      <dgm:t>
        <a:bodyPr/>
        <a:lstStyle/>
        <a:p>
          <a:endParaRPr lang="en-US"/>
        </a:p>
      </dgm:t>
    </dgm:pt>
    <dgm:pt modelId="{6269AC7E-6029-4DF4-9714-317CA59F0803}" type="sibTrans" cxnId="{C5482D28-18EA-47C2-B564-9DB6B584B6A7}">
      <dgm:prSet/>
      <dgm:spPr/>
      <dgm:t>
        <a:bodyPr/>
        <a:lstStyle/>
        <a:p>
          <a:endParaRPr lang="en-US"/>
        </a:p>
      </dgm:t>
    </dgm:pt>
    <dgm:pt modelId="{86625DE6-9A81-468D-8AB9-3D20F6FD3B11}">
      <dgm:prSet phldrT="[Text]" custT="1"/>
      <dgm:spPr/>
      <dgm:t>
        <a:bodyPr/>
        <a:lstStyle/>
        <a:p>
          <a:r>
            <a:rPr lang="en-US" sz="4000" dirty="0"/>
            <a:t>&gt;</a:t>
          </a:r>
          <a:r>
            <a:rPr lang="en-US" sz="4000" dirty="0" smtClean="0"/>
            <a:t>10% </a:t>
          </a:r>
          <a:r>
            <a:rPr lang="en-US" sz="4000" dirty="0"/>
            <a:t>Equity  Investment</a:t>
          </a:r>
        </a:p>
      </dgm:t>
    </dgm:pt>
    <dgm:pt modelId="{A5BF2AFB-2E82-4E31-8ABF-1096E16AE3E6}" type="parTrans" cxnId="{57B4D0B9-7885-43CE-B458-6972F558500D}">
      <dgm:prSet/>
      <dgm:spPr/>
      <dgm:t>
        <a:bodyPr/>
        <a:lstStyle/>
        <a:p>
          <a:endParaRPr lang="en-US"/>
        </a:p>
      </dgm:t>
    </dgm:pt>
    <dgm:pt modelId="{1A7B3C64-5700-43E9-A02B-6D7879E025FD}" type="sibTrans" cxnId="{57B4D0B9-7885-43CE-B458-6972F558500D}">
      <dgm:prSet/>
      <dgm:spPr/>
      <dgm:t>
        <a:bodyPr/>
        <a:lstStyle/>
        <a:p>
          <a:endParaRPr lang="en-US"/>
        </a:p>
      </dgm:t>
    </dgm:pt>
    <dgm:pt modelId="{33BFC3FC-6D6A-4C69-BC8D-8CE21C388839}">
      <dgm:prSet phldrT="[Text]"/>
      <dgm:spPr/>
      <dgm:t>
        <a:bodyPr/>
        <a:lstStyle/>
        <a:p>
          <a:r>
            <a:rPr lang="en-US" dirty="0"/>
            <a:t>ADR/GDR: American/ Global Depository Receipts</a:t>
          </a:r>
        </a:p>
      </dgm:t>
    </dgm:pt>
    <dgm:pt modelId="{C03124B3-9946-4C7D-99CB-46CE7EA1960D}" type="parTrans" cxnId="{1A4AF0E2-47D7-4470-AC02-575DDCBBEEE7}">
      <dgm:prSet/>
      <dgm:spPr/>
      <dgm:t>
        <a:bodyPr/>
        <a:lstStyle/>
        <a:p>
          <a:endParaRPr lang="en-US"/>
        </a:p>
      </dgm:t>
    </dgm:pt>
    <dgm:pt modelId="{1D245A33-DEE0-46BA-9038-DB2D6D9C0EA6}" type="sibTrans" cxnId="{1A4AF0E2-47D7-4470-AC02-575DDCBBEEE7}">
      <dgm:prSet/>
      <dgm:spPr/>
      <dgm:t>
        <a:bodyPr/>
        <a:lstStyle/>
        <a:p>
          <a:endParaRPr lang="en-US"/>
        </a:p>
      </dgm:t>
    </dgm:pt>
    <dgm:pt modelId="{9D0045A6-0EFC-4298-8913-FD17EE601C30}">
      <dgm:prSet phldrT="[Text]"/>
      <dgm:spPr/>
      <dgm:t>
        <a:bodyPr/>
        <a:lstStyle/>
        <a:p>
          <a:r>
            <a:rPr lang="en-US" dirty="0"/>
            <a:t>FII, QFI, FVCI (Venture), </a:t>
          </a:r>
          <a:r>
            <a:rPr lang="en-US" dirty="0">
              <a:solidFill>
                <a:srgbClr val="FFC000"/>
              </a:solidFill>
            </a:rPr>
            <a:t>NRI</a:t>
          </a:r>
        </a:p>
      </dgm:t>
    </dgm:pt>
    <dgm:pt modelId="{5C4C7BFE-8A80-49BB-B68B-BDB46C2728F6}" type="parTrans" cxnId="{A6BD89BB-0D53-4CC0-BD75-FE85A6A207BE}">
      <dgm:prSet/>
      <dgm:spPr/>
      <dgm:t>
        <a:bodyPr/>
        <a:lstStyle/>
        <a:p>
          <a:endParaRPr lang="en-US"/>
        </a:p>
      </dgm:t>
    </dgm:pt>
    <dgm:pt modelId="{B3E1491D-E618-4164-8667-361A6AC8FA7E}" type="sibTrans" cxnId="{A6BD89BB-0D53-4CC0-BD75-FE85A6A207BE}">
      <dgm:prSet/>
      <dgm:spPr/>
      <dgm:t>
        <a:bodyPr/>
        <a:lstStyle/>
        <a:p>
          <a:endParaRPr lang="en-US"/>
        </a:p>
      </dgm:t>
    </dgm:pt>
    <dgm:pt modelId="{F4D78543-B4EE-4C4D-B9AA-B0E936D389B9}">
      <dgm:prSet phldrT="[Text]"/>
      <dgm:spPr/>
      <dgm:t>
        <a:bodyPr/>
        <a:lstStyle/>
        <a:p>
          <a:r>
            <a:rPr lang="en-US" dirty="0"/>
            <a:t>Foreign Currency Convertible Bonds or FCCBs</a:t>
          </a:r>
        </a:p>
      </dgm:t>
    </dgm:pt>
    <dgm:pt modelId="{80F922B3-934E-4D45-A177-698B49C5E6D7}" type="parTrans" cxnId="{D2DDBA81-DF81-4DAB-BD9B-6578FF03C963}">
      <dgm:prSet/>
      <dgm:spPr/>
      <dgm:t>
        <a:bodyPr/>
        <a:lstStyle/>
        <a:p>
          <a:endParaRPr lang="en-US"/>
        </a:p>
      </dgm:t>
    </dgm:pt>
    <dgm:pt modelId="{69EBB0F1-FC95-4051-B380-78B74B26376E}" type="sibTrans" cxnId="{D2DDBA81-DF81-4DAB-BD9B-6578FF03C963}">
      <dgm:prSet/>
      <dgm:spPr/>
      <dgm:t>
        <a:bodyPr/>
        <a:lstStyle/>
        <a:p>
          <a:endParaRPr lang="en-US"/>
        </a:p>
      </dgm:t>
    </dgm:pt>
    <dgm:pt modelId="{F7D0B881-D5E0-4F60-B5D5-1BEC9FFD543E}">
      <dgm:prSet phldrT="[Text]" custT="1"/>
      <dgm:spPr/>
      <dgm:t>
        <a:bodyPr/>
        <a:lstStyle/>
        <a:p>
          <a:endParaRPr lang="en-US" sz="4000" dirty="0"/>
        </a:p>
      </dgm:t>
    </dgm:pt>
    <dgm:pt modelId="{D359AFCA-C1BF-4BF8-9A9D-D59E6361B1F1}" type="parTrans" cxnId="{44F4F7D9-7735-4084-8213-5EECC3FF33B7}">
      <dgm:prSet/>
      <dgm:spPr/>
      <dgm:t>
        <a:bodyPr/>
        <a:lstStyle/>
        <a:p>
          <a:endParaRPr lang="en-US"/>
        </a:p>
      </dgm:t>
    </dgm:pt>
    <dgm:pt modelId="{94E05503-EC88-4F45-846E-7A1E11DDD34B}" type="sibTrans" cxnId="{44F4F7D9-7735-4084-8213-5EECC3FF33B7}">
      <dgm:prSet/>
      <dgm:spPr/>
      <dgm:t>
        <a:bodyPr/>
        <a:lstStyle/>
        <a:p>
          <a:endParaRPr lang="en-US"/>
        </a:p>
      </dgm:t>
    </dgm:pt>
    <dgm:pt modelId="{9914EC40-8EBB-4447-9EB1-0F4B7DEE15E6}" type="pres">
      <dgm:prSet presAssocID="{945572E9-AB5D-4B7B-9C61-B66BF0EE4A72}" presName="linearFlow" presStyleCnt="0">
        <dgm:presLayoutVars>
          <dgm:dir/>
          <dgm:animLvl val="lvl"/>
          <dgm:resizeHandles/>
        </dgm:presLayoutVars>
      </dgm:prSet>
      <dgm:spPr/>
      <dgm:t>
        <a:bodyPr/>
        <a:lstStyle/>
        <a:p>
          <a:endParaRPr lang="en-US"/>
        </a:p>
      </dgm:t>
    </dgm:pt>
    <dgm:pt modelId="{DDBD6BD9-9F5F-48D3-B104-587317873FC0}" type="pres">
      <dgm:prSet presAssocID="{3E333CB6-03F3-4731-A087-02A35CFA6276}" presName="compositeNode" presStyleCnt="0">
        <dgm:presLayoutVars>
          <dgm:bulletEnabled val="1"/>
        </dgm:presLayoutVars>
      </dgm:prSet>
      <dgm:spPr/>
    </dgm:pt>
    <dgm:pt modelId="{CEA1A9D6-E864-449C-AB3B-578102029DA3}" type="pres">
      <dgm:prSet presAssocID="{3E333CB6-03F3-4731-A087-02A35CFA6276}" presName="image" presStyleLbl="fgImgPlace1" presStyleIdx="0" presStyleCnt="2" custLinFactNeighborX="149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28819F72-D7D6-46B2-AFAE-66AE02646EAD}" type="pres">
      <dgm:prSet presAssocID="{3E333CB6-03F3-4731-A087-02A35CFA6276}" presName="childNode" presStyleLbl="node1" presStyleIdx="0" presStyleCnt="2">
        <dgm:presLayoutVars>
          <dgm:bulletEnabled val="1"/>
        </dgm:presLayoutVars>
      </dgm:prSet>
      <dgm:spPr/>
      <dgm:t>
        <a:bodyPr/>
        <a:lstStyle/>
        <a:p>
          <a:endParaRPr lang="en-US"/>
        </a:p>
      </dgm:t>
    </dgm:pt>
    <dgm:pt modelId="{E08A11F7-957C-4C91-B8EB-4B4BC5D15991}" type="pres">
      <dgm:prSet presAssocID="{3E333CB6-03F3-4731-A087-02A35CFA6276}" presName="parentNode" presStyleLbl="revTx" presStyleIdx="0" presStyleCnt="2">
        <dgm:presLayoutVars>
          <dgm:chMax val="0"/>
          <dgm:bulletEnabled val="1"/>
        </dgm:presLayoutVars>
      </dgm:prSet>
      <dgm:spPr/>
      <dgm:t>
        <a:bodyPr/>
        <a:lstStyle/>
        <a:p>
          <a:endParaRPr lang="en-US"/>
        </a:p>
      </dgm:t>
    </dgm:pt>
    <dgm:pt modelId="{8135C945-8CD1-432F-ACDF-F571500FA661}" type="pres">
      <dgm:prSet presAssocID="{13FA7B81-7AC1-4DE3-A8A8-B3FDC99EE816}" presName="sibTrans" presStyleCnt="0"/>
      <dgm:spPr/>
    </dgm:pt>
    <dgm:pt modelId="{0B32602F-2A1F-489D-AC92-03530F2A7D59}" type="pres">
      <dgm:prSet presAssocID="{BD3DAC4C-343D-4777-9CE9-C818B50BF60B}" presName="compositeNode" presStyleCnt="0">
        <dgm:presLayoutVars>
          <dgm:bulletEnabled val="1"/>
        </dgm:presLayoutVars>
      </dgm:prSet>
      <dgm:spPr/>
    </dgm:pt>
    <dgm:pt modelId="{08DAACF3-3532-4668-858C-CBA33C9ADEA5}" type="pres">
      <dgm:prSet presAssocID="{BD3DAC4C-343D-4777-9CE9-C818B50BF60B}" presName="image" presStyleLbl="fgImgPlace1" presStyleIdx="1" presStyleCnt="2" custScaleY="49675" custLinFactNeighborX="-1152" custLinFactNeighborY="18188"/>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FBAC6659-B2D0-494F-A1E2-E4F533C39EA7}" type="pres">
      <dgm:prSet presAssocID="{BD3DAC4C-343D-4777-9CE9-C818B50BF60B}" presName="childNode" presStyleLbl="node1" presStyleIdx="1" presStyleCnt="2">
        <dgm:presLayoutVars>
          <dgm:bulletEnabled val="1"/>
        </dgm:presLayoutVars>
      </dgm:prSet>
      <dgm:spPr/>
      <dgm:t>
        <a:bodyPr/>
        <a:lstStyle/>
        <a:p>
          <a:endParaRPr lang="en-US"/>
        </a:p>
      </dgm:t>
    </dgm:pt>
    <dgm:pt modelId="{98FFE1FD-0001-4598-BCB5-9A7B49ADC74E}" type="pres">
      <dgm:prSet presAssocID="{BD3DAC4C-343D-4777-9CE9-C818B50BF60B}" presName="parentNode" presStyleLbl="revTx" presStyleIdx="1" presStyleCnt="2">
        <dgm:presLayoutVars>
          <dgm:chMax val="0"/>
          <dgm:bulletEnabled val="1"/>
        </dgm:presLayoutVars>
      </dgm:prSet>
      <dgm:spPr/>
      <dgm:t>
        <a:bodyPr/>
        <a:lstStyle/>
        <a:p>
          <a:endParaRPr lang="en-US"/>
        </a:p>
      </dgm:t>
    </dgm:pt>
  </dgm:ptLst>
  <dgm:cxnLst>
    <dgm:cxn modelId="{606B791B-32AA-426E-B319-8C6D46AC11CA}" type="presOf" srcId="{F7D0B881-D5E0-4F60-B5D5-1BEC9FFD543E}" destId="{FBAC6659-B2D0-494F-A1E2-E4F533C39EA7}" srcOrd="0" destOrd="1" presId="urn:microsoft.com/office/officeart/2005/8/layout/hList2"/>
    <dgm:cxn modelId="{1A4AF0E2-47D7-4470-AC02-575DDCBBEEE7}" srcId="{3E333CB6-03F3-4731-A087-02A35CFA6276}" destId="{33BFC3FC-6D6A-4C69-BC8D-8CE21C388839}" srcOrd="1" destOrd="0" parTransId="{C03124B3-9946-4C7D-99CB-46CE7EA1960D}" sibTransId="{1D245A33-DEE0-46BA-9038-DB2D6D9C0EA6}"/>
    <dgm:cxn modelId="{57B4D0B9-7885-43CE-B458-6972F558500D}" srcId="{BD3DAC4C-343D-4777-9CE9-C818B50BF60B}" destId="{86625DE6-9A81-468D-8AB9-3D20F6FD3B11}" srcOrd="0" destOrd="0" parTransId="{A5BF2AFB-2E82-4E31-8ABF-1096E16AE3E6}" sibTransId="{1A7B3C64-5700-43E9-A02B-6D7879E025FD}"/>
    <dgm:cxn modelId="{15CA5FA1-B863-4198-B70E-4576B701C825}" type="presOf" srcId="{BD3DAC4C-343D-4777-9CE9-C818B50BF60B}" destId="{98FFE1FD-0001-4598-BCB5-9A7B49ADC74E}" srcOrd="0" destOrd="0" presId="urn:microsoft.com/office/officeart/2005/8/layout/hList2"/>
    <dgm:cxn modelId="{F578F632-7A10-4A71-A05B-EC078799E1C3}" type="presOf" srcId="{945572E9-AB5D-4B7B-9C61-B66BF0EE4A72}" destId="{9914EC40-8EBB-4447-9EB1-0F4B7DEE15E6}" srcOrd="0" destOrd="0" presId="urn:microsoft.com/office/officeart/2005/8/layout/hList2"/>
    <dgm:cxn modelId="{5885E37C-3168-4C53-AD80-A9BCBB0B04DB}" type="presOf" srcId="{33BFC3FC-6D6A-4C69-BC8D-8CE21C388839}" destId="{28819F72-D7D6-46B2-AFAE-66AE02646EAD}" srcOrd="0" destOrd="1" presId="urn:microsoft.com/office/officeart/2005/8/layout/hList2"/>
    <dgm:cxn modelId="{D0DFD560-3C09-407D-8230-3326B9B6D8B9}" type="presOf" srcId="{F4D78543-B4EE-4C4D-B9AA-B0E936D389B9}" destId="{28819F72-D7D6-46B2-AFAE-66AE02646EAD}" srcOrd="0" destOrd="2" presId="urn:microsoft.com/office/officeart/2005/8/layout/hList2"/>
    <dgm:cxn modelId="{44F4F7D9-7735-4084-8213-5EECC3FF33B7}" srcId="{BD3DAC4C-343D-4777-9CE9-C818B50BF60B}" destId="{F7D0B881-D5E0-4F60-B5D5-1BEC9FFD543E}" srcOrd="1" destOrd="0" parTransId="{D359AFCA-C1BF-4BF8-9A9D-D59E6361B1F1}" sibTransId="{94E05503-EC88-4F45-846E-7A1E11DDD34B}"/>
    <dgm:cxn modelId="{A6BD89BB-0D53-4CC0-BD75-FE85A6A207BE}" srcId="{3E333CB6-03F3-4731-A087-02A35CFA6276}" destId="{9D0045A6-0EFC-4298-8913-FD17EE601C30}" srcOrd="0" destOrd="0" parTransId="{5C4C7BFE-8A80-49BB-B68B-BDB46C2728F6}" sibTransId="{B3E1491D-E618-4164-8667-361A6AC8FA7E}"/>
    <dgm:cxn modelId="{ECB43B1B-1979-40DF-9D7E-EEC7D78ED4CC}" type="presOf" srcId="{86625DE6-9A81-468D-8AB9-3D20F6FD3B11}" destId="{FBAC6659-B2D0-494F-A1E2-E4F533C39EA7}" srcOrd="0" destOrd="0" presId="urn:microsoft.com/office/officeart/2005/8/layout/hList2"/>
    <dgm:cxn modelId="{80A3041A-2887-408A-B521-3952AAD4BDAA}" srcId="{945572E9-AB5D-4B7B-9C61-B66BF0EE4A72}" destId="{3E333CB6-03F3-4731-A087-02A35CFA6276}" srcOrd="0" destOrd="0" parTransId="{B2A67C0D-60EB-47A4-A4F9-50FB6A34FF0F}" sibTransId="{13FA7B81-7AC1-4DE3-A8A8-B3FDC99EE816}"/>
    <dgm:cxn modelId="{D2DDBA81-DF81-4DAB-BD9B-6578FF03C963}" srcId="{3E333CB6-03F3-4731-A087-02A35CFA6276}" destId="{F4D78543-B4EE-4C4D-B9AA-B0E936D389B9}" srcOrd="2" destOrd="0" parTransId="{80F922B3-934E-4D45-A177-698B49C5E6D7}" sibTransId="{69EBB0F1-FC95-4051-B380-78B74B26376E}"/>
    <dgm:cxn modelId="{A10D7C90-EF11-427E-B3DA-C3ADA283474F}" type="presOf" srcId="{9D0045A6-0EFC-4298-8913-FD17EE601C30}" destId="{28819F72-D7D6-46B2-AFAE-66AE02646EAD}" srcOrd="0" destOrd="0" presId="urn:microsoft.com/office/officeart/2005/8/layout/hList2"/>
    <dgm:cxn modelId="{C5482D28-18EA-47C2-B564-9DB6B584B6A7}" srcId="{945572E9-AB5D-4B7B-9C61-B66BF0EE4A72}" destId="{BD3DAC4C-343D-4777-9CE9-C818B50BF60B}" srcOrd="1" destOrd="0" parTransId="{DB422B78-1B7F-4C1E-BCE0-7D5421589CC2}" sibTransId="{6269AC7E-6029-4DF4-9714-317CA59F0803}"/>
    <dgm:cxn modelId="{C0605D2C-9951-4E3D-959D-46382E05B117}" type="presOf" srcId="{3E333CB6-03F3-4731-A087-02A35CFA6276}" destId="{E08A11F7-957C-4C91-B8EB-4B4BC5D15991}" srcOrd="0" destOrd="0" presId="urn:microsoft.com/office/officeart/2005/8/layout/hList2"/>
    <dgm:cxn modelId="{E4D5AB73-3072-43D4-90E5-64C42A8B7E30}" type="presParOf" srcId="{9914EC40-8EBB-4447-9EB1-0F4B7DEE15E6}" destId="{DDBD6BD9-9F5F-48D3-B104-587317873FC0}" srcOrd="0" destOrd="0" presId="urn:microsoft.com/office/officeart/2005/8/layout/hList2"/>
    <dgm:cxn modelId="{C7FD7A13-60E2-4DCC-82B0-E93C302CBEA7}" type="presParOf" srcId="{DDBD6BD9-9F5F-48D3-B104-587317873FC0}" destId="{CEA1A9D6-E864-449C-AB3B-578102029DA3}" srcOrd="0" destOrd="0" presId="urn:microsoft.com/office/officeart/2005/8/layout/hList2"/>
    <dgm:cxn modelId="{91CA6529-C401-426B-8A1B-5E41807BA297}" type="presParOf" srcId="{DDBD6BD9-9F5F-48D3-B104-587317873FC0}" destId="{28819F72-D7D6-46B2-AFAE-66AE02646EAD}" srcOrd="1" destOrd="0" presId="urn:microsoft.com/office/officeart/2005/8/layout/hList2"/>
    <dgm:cxn modelId="{51C93C53-23C9-4D91-979A-A49CA6144DF8}" type="presParOf" srcId="{DDBD6BD9-9F5F-48D3-B104-587317873FC0}" destId="{E08A11F7-957C-4C91-B8EB-4B4BC5D15991}" srcOrd="2" destOrd="0" presId="urn:microsoft.com/office/officeart/2005/8/layout/hList2"/>
    <dgm:cxn modelId="{1ED5AEAA-AA12-4000-B885-B3A9C1BAB7DB}" type="presParOf" srcId="{9914EC40-8EBB-4447-9EB1-0F4B7DEE15E6}" destId="{8135C945-8CD1-432F-ACDF-F571500FA661}" srcOrd="1" destOrd="0" presId="urn:microsoft.com/office/officeart/2005/8/layout/hList2"/>
    <dgm:cxn modelId="{A4F3F167-C768-4862-9674-6C9F1B8A795A}" type="presParOf" srcId="{9914EC40-8EBB-4447-9EB1-0F4B7DEE15E6}" destId="{0B32602F-2A1F-489D-AC92-03530F2A7D59}" srcOrd="2" destOrd="0" presId="urn:microsoft.com/office/officeart/2005/8/layout/hList2"/>
    <dgm:cxn modelId="{E4E18B7C-1E31-4A6D-9886-4170213A14C5}" type="presParOf" srcId="{0B32602F-2A1F-489D-AC92-03530F2A7D59}" destId="{08DAACF3-3532-4668-858C-CBA33C9ADEA5}" srcOrd="0" destOrd="0" presId="urn:microsoft.com/office/officeart/2005/8/layout/hList2"/>
    <dgm:cxn modelId="{90122263-FD50-437A-B317-908F5E7666E2}" type="presParOf" srcId="{0B32602F-2A1F-489D-AC92-03530F2A7D59}" destId="{FBAC6659-B2D0-494F-A1E2-E4F533C39EA7}" srcOrd="1" destOrd="0" presId="urn:microsoft.com/office/officeart/2005/8/layout/hList2"/>
    <dgm:cxn modelId="{07200410-852F-4E45-8F41-177550C32DF5}" type="presParOf" srcId="{0B32602F-2A1F-489D-AC92-03530F2A7D59}" destId="{98FFE1FD-0001-4598-BCB5-9A7B49ADC74E}"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8F21E9C-24CD-4C7E-865E-FE55F4AC12B3}" type="doc">
      <dgm:prSet loTypeId="urn:microsoft.com/office/officeart/2008/layout/BendingPictureCaptionList" loCatId="picture" qsTypeId="urn:microsoft.com/office/officeart/2005/8/quickstyle/simple2" qsCatId="simple" csTypeId="urn:microsoft.com/office/officeart/2005/8/colors/accent5_2" csCatId="accent5" phldr="1"/>
      <dgm:spPr/>
      <dgm:t>
        <a:bodyPr/>
        <a:lstStyle/>
        <a:p>
          <a:endParaRPr lang="en-US"/>
        </a:p>
      </dgm:t>
    </dgm:pt>
    <dgm:pt modelId="{BC25EFE1-2BFA-45D1-BED1-5AF39D46D79C}">
      <dgm:prSet phldrT="[Text]"/>
      <dgm:spPr>
        <a:solidFill>
          <a:schemeClr val="bg1">
            <a:lumMod val="95000"/>
            <a:lumOff val="5000"/>
          </a:schemeClr>
        </a:solidFill>
      </dgm:spPr>
      <dgm:t>
        <a:bodyPr/>
        <a:lstStyle/>
        <a:p>
          <a:r>
            <a:rPr lang="en-US" dirty="0" smtClean="0">
              <a:effectLst/>
              <a:latin typeface="Franklin Gothic Medium Cond" panose="020B0606030402020204" pitchFamily="34" charset="0"/>
            </a:rPr>
            <a:t>1.Banking, Fin, </a:t>
          </a:r>
          <a:r>
            <a:rPr lang="en-US" dirty="0" err="1" smtClean="0">
              <a:effectLst/>
              <a:latin typeface="Franklin Gothic Medium Cond" panose="020B0606030402020204" pitchFamily="34" charset="0"/>
            </a:rPr>
            <a:t>Insur</a:t>
          </a:r>
          <a:r>
            <a:rPr lang="en-US" dirty="0" smtClean="0">
              <a:effectLst/>
              <a:latin typeface="Franklin Gothic Medium Cond" panose="020B0606030402020204" pitchFamily="34" charset="0"/>
            </a:rPr>
            <a:t>.</a:t>
          </a:r>
          <a:endParaRPr lang="en-US" dirty="0">
            <a:effectLst/>
            <a:latin typeface="Franklin Gothic Medium Cond" panose="020B0606030402020204" pitchFamily="34" charset="0"/>
          </a:endParaRPr>
        </a:p>
      </dgm:t>
    </dgm:pt>
    <dgm:pt modelId="{03C5B51A-EE90-4DC5-A2B3-6610E3AE4081}" type="par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42B6273D-8E60-40EC-97B9-4A300407A2FC}">
      <dgm:prSet phldrT="[Text]"/>
      <dgm:spPr/>
      <dgm:t>
        <a:bodyPr/>
        <a:lstStyle/>
        <a:p>
          <a:r>
            <a:rPr lang="en-US" smtClean="0">
              <a:effectLst/>
              <a:latin typeface="Franklin Gothic Medium Cond" panose="020B0606030402020204" pitchFamily="34" charset="0"/>
            </a:rPr>
            <a:t>6.HRD</a:t>
          </a:r>
          <a:endParaRPr lang="en-US" dirty="0">
            <a:effectLst/>
            <a:latin typeface="Franklin Gothic Medium Cond" panose="020B0606030402020204" pitchFamily="34" charset="0"/>
          </a:endParaRPr>
        </a:p>
      </dgm:t>
    </dgm:pt>
    <dgm:pt modelId="{C0356875-84C0-489A-B63B-BFF5B04A4851}" type="par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B87FF95-AE72-426C-925E-B58F1E8198D3}">
      <dgm:prSet phldrT="[Text]">
        <dgm:style>
          <a:lnRef idx="3">
            <a:schemeClr val="lt1"/>
          </a:lnRef>
          <a:fillRef idx="1">
            <a:schemeClr val="dk1"/>
          </a:fillRef>
          <a:effectRef idx="1">
            <a:schemeClr val="dk1"/>
          </a:effectRef>
          <a:fontRef idx="minor">
            <a:schemeClr val="lt1"/>
          </a:fontRef>
        </dgm:style>
      </dgm:prSet>
      <dgm:spPr/>
      <dgm:t>
        <a:bodyPr/>
        <a:lstStyle/>
        <a:p>
          <a:r>
            <a:rPr lang="en-US" smtClean="0">
              <a:effectLst/>
              <a:latin typeface="Franklin Gothic Medium Cond" panose="020B0606030402020204" pitchFamily="34" charset="0"/>
            </a:rPr>
            <a:t>2.Budget</a:t>
          </a:r>
          <a:endParaRPr lang="en-US" dirty="0">
            <a:effectLst/>
            <a:latin typeface="Franklin Gothic Medium Cond" panose="020B0606030402020204" pitchFamily="34" charset="0"/>
          </a:endParaRPr>
        </a:p>
      </dgm:t>
    </dgm:pt>
    <dgm:pt modelId="{CE004886-1AB0-4519-A7DE-585B0C283BA0}" type="par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A3B89C89-4B08-4EF5-A029-FC7E4822579A}">
      <dgm:prSet phldrT="[Text]"/>
      <dgm:spPr/>
      <dgm:t>
        <a:bodyPr/>
        <a:lstStyle/>
        <a:p>
          <a:r>
            <a:rPr lang="en-US" dirty="0" smtClean="0">
              <a:effectLst/>
              <a:latin typeface="Franklin Gothic Medium Cond" panose="020B0606030402020204" pitchFamily="34" charset="0"/>
            </a:rPr>
            <a:t>3.BoP &amp; Intl. Trade</a:t>
          </a:r>
          <a:endParaRPr lang="en-US" dirty="0">
            <a:effectLst/>
            <a:latin typeface="Franklin Gothic Medium Cond" panose="020B0606030402020204" pitchFamily="34" charset="0"/>
          </a:endParaRPr>
        </a:p>
      </dgm:t>
    </dgm:pt>
    <dgm:pt modelId="{59D1987A-2AD0-48A4-808D-6DB3A42C75CD}" type="par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2741AFDF-7DBB-4108-8A20-0357D5FBD3B8}">
      <dgm:prSet phldrT="[Text]"/>
      <dgm:spPr/>
      <dgm:t>
        <a:bodyPr/>
        <a:lstStyle/>
        <a:p>
          <a:r>
            <a:rPr lang="en-US" smtClean="0">
              <a:effectLst/>
              <a:latin typeface="Franklin Gothic Medium Cond" panose="020B0606030402020204" pitchFamily="34" charset="0"/>
            </a:rPr>
            <a:t>4.Sectors</a:t>
          </a:r>
          <a:endParaRPr lang="en-US" dirty="0">
            <a:effectLst/>
            <a:latin typeface="Franklin Gothic Medium Cond" panose="020B0606030402020204" pitchFamily="34" charset="0"/>
          </a:endParaRPr>
        </a:p>
      </dgm:t>
    </dgm:pt>
    <dgm:pt modelId="{36468447-117C-4ADF-A168-060C12FE37C0}" type="par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1131737C-80FA-4CF1-AA8B-6A1C724BF69E}">
      <dgm:prSet phldrT="[Text]"/>
      <dgm:spPr/>
      <dgm:t>
        <a:bodyPr/>
        <a:lstStyle/>
        <a:p>
          <a:r>
            <a:rPr lang="en-US" smtClean="0">
              <a:effectLst/>
              <a:latin typeface="Franklin Gothic Medium Cond" panose="020B0606030402020204" pitchFamily="34" charset="0"/>
            </a:rPr>
            <a:t>5.Infra</a:t>
          </a:r>
          <a:endParaRPr lang="en-US" dirty="0">
            <a:effectLst/>
            <a:latin typeface="Franklin Gothic Medium Cond" panose="020B0606030402020204" pitchFamily="34" charset="0"/>
          </a:endParaRPr>
        </a:p>
      </dgm:t>
    </dgm:pt>
    <dgm:pt modelId="{BA5CC7EE-2915-4F5D-8523-9AC5605F88D9}" type="par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solidFill>
              <a:schemeClr val="bg1">
                <a:lumMod val="85000"/>
                <a:lumOff val="15000"/>
              </a:schemeClr>
            </a:solidFill>
            <a:latin typeface="Franklin Gothic Medium Cond" panose="020B0606030402020204" pitchFamily="34" charset="0"/>
          </a:endParaRPr>
        </a:p>
      </dgm:t>
    </dgm:pt>
    <dgm:pt modelId="{B1802B62-3469-4133-A24A-87DE7548627C}">
      <dgm:prSet phldrT="[Text]"/>
      <dgm:spPr>
        <a:solidFill>
          <a:schemeClr val="bg1">
            <a:lumMod val="95000"/>
            <a:lumOff val="5000"/>
          </a:schemeClr>
        </a:solidFill>
      </dgm:spPr>
      <dgm:t>
        <a:bodyPr/>
        <a:lstStyle/>
        <a:p>
          <a:r>
            <a:rPr lang="en-US" smtClean="0">
              <a:effectLst/>
              <a:latin typeface="Franklin Gothic Medium Cond" panose="020B0606030402020204" pitchFamily="34" charset="0"/>
            </a:rPr>
            <a:t>V1:c3,4</a:t>
          </a:r>
          <a:endParaRPr lang="en-US" dirty="0">
            <a:effectLst/>
            <a:latin typeface="Franklin Gothic Medium Cond" panose="020B0606030402020204" pitchFamily="34" charset="0"/>
          </a:endParaRPr>
        </a:p>
      </dgm:t>
    </dgm:pt>
    <dgm:pt modelId="{CD556299-C7CF-4EBC-8FA9-6B5E67137F2F}" type="parTrans" cxnId="{0F78F512-4B2A-42ED-9B11-3AEBEC838EAE}">
      <dgm:prSet/>
      <dgm:spPr/>
      <dgm:t>
        <a:bodyPr/>
        <a:lstStyle/>
        <a:p>
          <a:endParaRPr lang="en-US"/>
        </a:p>
      </dgm:t>
    </dgm:pt>
    <dgm:pt modelId="{DA33B9B9-3021-48B2-A709-DECE1C743075}" type="sibTrans" cxnId="{0F78F512-4B2A-42ED-9B11-3AEBEC838EAE}">
      <dgm:prSet/>
      <dgm:spPr/>
      <dgm:t>
        <a:bodyPr/>
        <a:lstStyle/>
        <a:p>
          <a:endParaRPr lang="en-US"/>
        </a:p>
      </dgm:t>
    </dgm:pt>
    <dgm:pt modelId="{5BAF7EB4-8D10-43EB-8E0C-63806814E979}">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effectLst/>
              <a:latin typeface="Franklin Gothic Medium Cond" panose="020B0606030402020204" pitchFamily="34" charset="0"/>
            </a:rPr>
            <a:t>V1:c2,3, 6,9,11(GST),12,13</a:t>
          </a:r>
          <a:endParaRPr lang="en-US" dirty="0">
            <a:effectLst/>
            <a:latin typeface="Franklin Gothic Medium Cond" panose="020B0606030402020204" pitchFamily="34" charset="0"/>
          </a:endParaRPr>
        </a:p>
      </dgm:t>
    </dgm:pt>
    <dgm:pt modelId="{B9E9107E-E73D-4DFE-8C1B-578A8BC8AD12}" type="parTrans" cxnId="{C6859BB0-F58F-4879-8F05-35B53E39B233}">
      <dgm:prSet/>
      <dgm:spPr/>
      <dgm:t>
        <a:bodyPr/>
        <a:lstStyle/>
        <a:p>
          <a:endParaRPr lang="en-US"/>
        </a:p>
      </dgm:t>
    </dgm:pt>
    <dgm:pt modelId="{213C0734-7FDB-4ADC-969E-7C8463E0E5DD}" type="sibTrans" cxnId="{C6859BB0-F58F-4879-8F05-35B53E39B233}">
      <dgm:prSet/>
      <dgm:spPr/>
      <dgm:t>
        <a:bodyPr/>
        <a:lstStyle/>
        <a:p>
          <a:endParaRPr lang="en-US"/>
        </a:p>
      </dgm:t>
    </dgm:pt>
    <dgm:pt modelId="{309E072C-971E-437F-AC40-E41A8655D7C1}">
      <dgm:prSet phldrT="[Text]"/>
      <dgm:spPr/>
      <dgm:t>
        <a:bodyPr/>
        <a:lstStyle/>
        <a:p>
          <a:r>
            <a:rPr lang="en-US" smtClean="0">
              <a:effectLst/>
              <a:latin typeface="Franklin Gothic Medium Cond" panose="020B0606030402020204" pitchFamily="34" charset="0"/>
            </a:rPr>
            <a:t>V1c:5</a:t>
          </a:r>
          <a:endParaRPr lang="en-US" dirty="0">
            <a:effectLst/>
            <a:latin typeface="Franklin Gothic Medium Cond" panose="020B0606030402020204" pitchFamily="34" charset="0"/>
          </a:endParaRPr>
        </a:p>
      </dgm:t>
    </dgm:pt>
    <dgm:pt modelId="{5861E5BA-C201-4EB2-B6D0-75BAD355AFFF}" type="parTrans" cxnId="{F3BC6FD0-8916-46F2-83D4-EE2A481DC89E}">
      <dgm:prSet/>
      <dgm:spPr/>
      <dgm:t>
        <a:bodyPr/>
        <a:lstStyle/>
        <a:p>
          <a:endParaRPr lang="en-US"/>
        </a:p>
      </dgm:t>
    </dgm:pt>
    <dgm:pt modelId="{8D9BA4D9-BEAB-4939-B18A-85BA939FCD03}" type="sibTrans" cxnId="{F3BC6FD0-8916-46F2-83D4-EE2A481DC89E}">
      <dgm:prSet/>
      <dgm:spPr/>
      <dgm:t>
        <a:bodyPr/>
        <a:lstStyle/>
        <a:p>
          <a:endParaRPr lang="en-US"/>
        </a:p>
      </dgm:t>
    </dgm:pt>
    <dgm:pt modelId="{C6EF628C-3149-4F8B-AD03-F08A84C34025}">
      <dgm:prSet phldrT="[Text]"/>
      <dgm:spPr/>
      <dgm:t>
        <a:bodyPr/>
        <a:lstStyle/>
        <a:p>
          <a:r>
            <a:rPr lang="en-US" smtClean="0">
              <a:effectLst/>
              <a:latin typeface="Franklin Gothic Medium Cond" panose="020B0606030402020204" pitchFamily="34" charset="0"/>
            </a:rPr>
            <a:t>V1c:7,11(Agri)</a:t>
          </a:r>
          <a:endParaRPr lang="en-US" dirty="0">
            <a:effectLst/>
            <a:latin typeface="Franklin Gothic Medium Cond" panose="020B0606030402020204" pitchFamily="34" charset="0"/>
          </a:endParaRPr>
        </a:p>
      </dgm:t>
    </dgm:pt>
    <dgm:pt modelId="{4579D5D0-AF8A-4C07-96BF-FE560B32582A}" type="parTrans" cxnId="{F2857527-9E1B-4CF8-8281-0EFE5C18DDBD}">
      <dgm:prSet/>
      <dgm:spPr/>
      <dgm:t>
        <a:bodyPr/>
        <a:lstStyle/>
        <a:p>
          <a:endParaRPr lang="en-US"/>
        </a:p>
      </dgm:t>
    </dgm:pt>
    <dgm:pt modelId="{E03EBD6B-A647-4082-9B1E-8E429B0B7703}" type="sibTrans" cxnId="{F2857527-9E1B-4CF8-8281-0EFE5C18DDBD}">
      <dgm:prSet/>
      <dgm:spPr/>
      <dgm:t>
        <a:bodyPr/>
        <a:lstStyle/>
        <a:p>
          <a:endParaRPr lang="en-US"/>
        </a:p>
      </dgm:t>
    </dgm:pt>
    <dgm:pt modelId="{A036CE17-2748-4099-8E47-4B991AB287DB}">
      <dgm:prSet phldrT="[Text]"/>
      <dgm:spPr/>
      <dgm:t>
        <a:bodyPr/>
        <a:lstStyle/>
        <a:p>
          <a:r>
            <a:rPr lang="en-US" smtClean="0">
              <a:effectLst/>
              <a:latin typeface="Franklin Gothic Medium Cond" panose="020B0606030402020204" pitchFamily="34" charset="0"/>
            </a:rPr>
            <a:t>V1c:10</a:t>
          </a:r>
          <a:endParaRPr lang="en-US" dirty="0">
            <a:effectLst/>
            <a:latin typeface="Franklin Gothic Medium Cond" panose="020B0606030402020204" pitchFamily="34" charset="0"/>
          </a:endParaRPr>
        </a:p>
      </dgm:t>
    </dgm:pt>
    <dgm:pt modelId="{174BC7D0-87FC-48B0-8EED-B7BF8A982B67}" type="parTrans" cxnId="{D13CBE22-7FD7-4327-951E-ADACD97B5DF5}">
      <dgm:prSet/>
      <dgm:spPr/>
      <dgm:t>
        <a:bodyPr/>
        <a:lstStyle/>
        <a:p>
          <a:endParaRPr lang="en-US"/>
        </a:p>
      </dgm:t>
    </dgm:pt>
    <dgm:pt modelId="{1C1CC835-338A-4D62-B2BC-2345CC46EAFF}" type="sibTrans" cxnId="{D13CBE22-7FD7-4327-951E-ADACD97B5DF5}">
      <dgm:prSet/>
      <dgm:spPr/>
      <dgm:t>
        <a:bodyPr/>
        <a:lstStyle/>
        <a:p>
          <a:endParaRPr lang="en-US"/>
        </a:p>
      </dgm:t>
    </dgm:pt>
    <dgm:pt modelId="{C0C26332-9C5E-4561-8958-EE52B4149941}">
      <dgm:prSet phldrT="[Text]"/>
      <dgm:spPr/>
      <dgm:t>
        <a:bodyPr/>
        <a:lstStyle/>
        <a:p>
          <a:r>
            <a:rPr lang="en-US" smtClean="0">
              <a:effectLst/>
              <a:latin typeface="Franklin Gothic Medium Cond" panose="020B0606030402020204" pitchFamily="34" charset="0"/>
            </a:rPr>
            <a:t>v1c:12, 14; Budget^Rail</a:t>
          </a:r>
          <a:endParaRPr lang="en-US" dirty="0">
            <a:effectLst/>
            <a:latin typeface="Franklin Gothic Medium Cond" panose="020B0606030402020204" pitchFamily="34" charset="0"/>
          </a:endParaRPr>
        </a:p>
      </dgm:t>
    </dgm:pt>
    <dgm:pt modelId="{ABB5AAC7-592E-416B-B6C3-191302C53B74}" type="parTrans" cxnId="{5676F507-7DF2-4BDA-972E-5C3291165D2F}">
      <dgm:prSet/>
      <dgm:spPr/>
      <dgm:t>
        <a:bodyPr/>
        <a:lstStyle/>
        <a:p>
          <a:endParaRPr lang="en-US"/>
        </a:p>
      </dgm:t>
    </dgm:pt>
    <dgm:pt modelId="{7C43968A-7292-4926-A6D6-8E65A17551C1}" type="sibTrans" cxnId="{5676F507-7DF2-4BDA-972E-5C3291165D2F}">
      <dgm:prSet/>
      <dgm:spPr/>
      <dgm:t>
        <a:bodyPr/>
        <a:lstStyle/>
        <a:p>
          <a:endParaRPr lang="en-US"/>
        </a:p>
      </dgm:t>
    </dgm:pt>
    <dgm:pt modelId="{CE67B923-18E1-4195-A150-9069EE33A175}" type="pres">
      <dgm:prSet presAssocID="{D8F21E9C-24CD-4C7E-865E-FE55F4AC12B3}" presName="Name0" presStyleCnt="0">
        <dgm:presLayoutVars>
          <dgm:dir/>
          <dgm:resizeHandles val="exact"/>
        </dgm:presLayoutVars>
      </dgm:prSet>
      <dgm:spPr/>
      <dgm:t>
        <a:bodyPr/>
        <a:lstStyle/>
        <a:p>
          <a:endParaRPr lang="en-US"/>
        </a:p>
      </dgm:t>
    </dgm:pt>
    <dgm:pt modelId="{F449738A-553D-49A7-98B3-027140CDFEA9}" type="pres">
      <dgm:prSet presAssocID="{BC25EFE1-2BFA-45D1-BED1-5AF39D46D79C}" presName="composite" presStyleCnt="0"/>
      <dgm:spPr/>
      <dgm:t>
        <a:bodyPr/>
        <a:lstStyle/>
        <a:p>
          <a:endParaRPr lang="en-US"/>
        </a:p>
      </dgm:t>
    </dgm:pt>
    <dgm:pt modelId="{56F2A11F-57B2-4FA2-A814-99C2B4313AE0}" type="pres">
      <dgm:prSet presAssocID="{BC25EFE1-2BFA-45D1-BED1-5AF39D46D79C}" presName="rect1" presStyleLbl="bgImgPlace1" presStyleIdx="0" presStyleCnt="6" custScaleY="86514"/>
      <dgm:spPr>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4FD19550-DE6B-4CF8-89A2-26C9A4DA9EDB}" type="pres">
      <dgm:prSet presAssocID="{BC25EFE1-2BFA-45D1-BED1-5AF39D46D79C}" presName="wedgeRectCallout1" presStyleLbl="node1" presStyleIdx="0" presStyleCnt="6">
        <dgm:presLayoutVars>
          <dgm:bulletEnabled val="1"/>
        </dgm:presLayoutVars>
      </dgm:prSet>
      <dgm:spPr/>
      <dgm:t>
        <a:bodyPr/>
        <a:lstStyle/>
        <a:p>
          <a:endParaRPr lang="en-US"/>
        </a:p>
      </dgm:t>
    </dgm:pt>
    <dgm:pt modelId="{B179A301-9C7E-4614-AEA8-AE371EB0375A}" type="pres">
      <dgm:prSet presAssocID="{2452F0F7-CA91-4F59-A564-1BB9BDA5CBBE}" presName="sibTrans" presStyleCnt="0"/>
      <dgm:spPr/>
      <dgm:t>
        <a:bodyPr/>
        <a:lstStyle/>
        <a:p>
          <a:endParaRPr lang="en-US"/>
        </a:p>
      </dgm:t>
    </dgm:pt>
    <dgm:pt modelId="{F570825E-EA88-4F24-B36A-AE277106FE23}" type="pres">
      <dgm:prSet presAssocID="{DB87FF95-AE72-426C-925E-B58F1E8198D3}" presName="composite" presStyleCnt="0"/>
      <dgm:spPr/>
      <dgm:t>
        <a:bodyPr/>
        <a:lstStyle/>
        <a:p>
          <a:endParaRPr lang="en-US"/>
        </a:p>
      </dgm:t>
    </dgm:pt>
    <dgm:pt modelId="{1795C66F-0A48-403D-A3F8-B596F4FD086C}" type="pres">
      <dgm:prSet presAssocID="{DB87FF95-AE72-426C-925E-B58F1E8198D3}" presName="rect1" presStyleLbl="bgImgPlace1" presStyleIdx="1" presStyleCnt="6"/>
      <dgm:spPr>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dgm:spPr>
      <dgm:t>
        <a:bodyPr/>
        <a:lstStyle/>
        <a:p>
          <a:endParaRPr lang="en-US"/>
        </a:p>
      </dgm:t>
    </dgm:pt>
    <dgm:pt modelId="{BC91A2E6-B632-4448-8EFC-D4333D23D875}" type="pres">
      <dgm:prSet presAssocID="{DB87FF95-AE72-426C-925E-B58F1E8198D3}" presName="wedgeRectCallout1" presStyleLbl="node1" presStyleIdx="1" presStyleCnt="6">
        <dgm:presLayoutVars>
          <dgm:bulletEnabled val="1"/>
        </dgm:presLayoutVars>
      </dgm:prSet>
      <dgm:spPr/>
      <dgm:t>
        <a:bodyPr/>
        <a:lstStyle/>
        <a:p>
          <a:endParaRPr lang="en-US"/>
        </a:p>
      </dgm:t>
    </dgm:pt>
    <dgm:pt modelId="{3DFFDAE2-9C81-4A68-9A2F-FD54BC44200F}" type="pres">
      <dgm:prSet presAssocID="{17734E8F-C091-40EB-8542-65713367BC76}" presName="sibTrans" presStyleCnt="0"/>
      <dgm:spPr/>
      <dgm:t>
        <a:bodyPr/>
        <a:lstStyle/>
        <a:p>
          <a:endParaRPr lang="en-US"/>
        </a:p>
      </dgm:t>
    </dgm:pt>
    <dgm:pt modelId="{4C538F6E-8101-4AE5-B459-FC26FEB1F318}" type="pres">
      <dgm:prSet presAssocID="{A3B89C89-4B08-4EF5-A029-FC7E4822579A}" presName="composite" presStyleCnt="0"/>
      <dgm:spPr/>
      <dgm:t>
        <a:bodyPr/>
        <a:lstStyle/>
        <a:p>
          <a:endParaRPr lang="en-US"/>
        </a:p>
      </dgm:t>
    </dgm:pt>
    <dgm:pt modelId="{B9530538-123C-4477-B024-143DB74D9393}" type="pres">
      <dgm:prSet presAssocID="{A3B89C89-4B08-4EF5-A029-FC7E4822579A}" presName="rect1" presStyleLbl="bgImgPlace1" presStyleIdx="2"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74137798-6FF4-4503-955D-FC3467FDFBBB}" type="pres">
      <dgm:prSet presAssocID="{A3B89C89-4B08-4EF5-A029-FC7E4822579A}" presName="wedgeRectCallout1" presStyleLbl="node1" presStyleIdx="2" presStyleCnt="6">
        <dgm:presLayoutVars>
          <dgm:bulletEnabled val="1"/>
        </dgm:presLayoutVars>
      </dgm:prSet>
      <dgm:spPr/>
      <dgm:t>
        <a:bodyPr/>
        <a:lstStyle/>
        <a:p>
          <a:endParaRPr lang="en-US"/>
        </a:p>
      </dgm:t>
    </dgm:pt>
    <dgm:pt modelId="{FA46F6A3-4F73-4360-BEF0-278FDB785B49}" type="pres">
      <dgm:prSet presAssocID="{DE93F483-BCF9-4EED-B492-C3A2AD1CFD0B}" presName="sibTrans" presStyleCnt="0"/>
      <dgm:spPr/>
      <dgm:t>
        <a:bodyPr/>
        <a:lstStyle/>
        <a:p>
          <a:endParaRPr lang="en-US"/>
        </a:p>
      </dgm:t>
    </dgm:pt>
    <dgm:pt modelId="{1B819997-592A-49E6-9DAA-07525BF3463A}" type="pres">
      <dgm:prSet presAssocID="{2741AFDF-7DBB-4108-8A20-0357D5FBD3B8}" presName="composite" presStyleCnt="0"/>
      <dgm:spPr/>
      <dgm:t>
        <a:bodyPr/>
        <a:lstStyle/>
        <a:p>
          <a:endParaRPr lang="en-US"/>
        </a:p>
      </dgm:t>
    </dgm:pt>
    <dgm:pt modelId="{BE3B60AD-492E-42DF-BE2A-9812FC6AEC68}" type="pres">
      <dgm:prSet presAssocID="{2741AFDF-7DBB-4108-8A20-0357D5FBD3B8}" presName="rect1" presStyleLbl="bgImgPlace1" presStyleIdx="3" presStyleCnt="6"/>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t>
        <a:bodyPr/>
        <a:lstStyle/>
        <a:p>
          <a:endParaRPr lang="en-US"/>
        </a:p>
      </dgm:t>
    </dgm:pt>
    <dgm:pt modelId="{2154B640-FC21-4E0C-808A-F67990C234B1}" type="pres">
      <dgm:prSet presAssocID="{2741AFDF-7DBB-4108-8A20-0357D5FBD3B8}" presName="wedgeRectCallout1" presStyleLbl="node1" presStyleIdx="3" presStyleCnt="6">
        <dgm:presLayoutVars>
          <dgm:bulletEnabled val="1"/>
        </dgm:presLayoutVars>
      </dgm:prSet>
      <dgm:spPr/>
      <dgm:t>
        <a:bodyPr/>
        <a:lstStyle/>
        <a:p>
          <a:endParaRPr lang="en-US"/>
        </a:p>
      </dgm:t>
    </dgm:pt>
    <dgm:pt modelId="{D5AE525A-0051-42E0-804A-6F397F8884A4}" type="pres">
      <dgm:prSet presAssocID="{EF5125ED-C530-4CEB-9EA6-7ADF35D8B229}" presName="sibTrans" presStyleCnt="0"/>
      <dgm:spPr/>
      <dgm:t>
        <a:bodyPr/>
        <a:lstStyle/>
        <a:p>
          <a:endParaRPr lang="en-US"/>
        </a:p>
      </dgm:t>
    </dgm:pt>
    <dgm:pt modelId="{517ADBE0-38C6-4951-A794-6E0386CF91A2}" type="pres">
      <dgm:prSet presAssocID="{1131737C-80FA-4CF1-AA8B-6A1C724BF69E}" presName="composite" presStyleCnt="0"/>
      <dgm:spPr/>
      <dgm:t>
        <a:bodyPr/>
        <a:lstStyle/>
        <a:p>
          <a:endParaRPr lang="en-US"/>
        </a:p>
      </dgm:t>
    </dgm:pt>
    <dgm:pt modelId="{5E1BE992-E10D-4989-944C-26D0B6B89BBF}" type="pres">
      <dgm:prSet presAssocID="{1131737C-80FA-4CF1-AA8B-6A1C724BF69E}" presName="rect1" presStyleLbl="bgImgPlace1" presStyleIdx="4" presStyleCnt="6"/>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t>
        <a:bodyPr/>
        <a:lstStyle/>
        <a:p>
          <a:endParaRPr lang="en-US"/>
        </a:p>
      </dgm:t>
    </dgm:pt>
    <dgm:pt modelId="{346E1E01-47B0-4857-B2A6-8247EF18BFBB}" type="pres">
      <dgm:prSet presAssocID="{1131737C-80FA-4CF1-AA8B-6A1C724BF69E}" presName="wedgeRectCallout1" presStyleLbl="node1" presStyleIdx="4" presStyleCnt="6">
        <dgm:presLayoutVars>
          <dgm:bulletEnabled val="1"/>
        </dgm:presLayoutVars>
      </dgm:prSet>
      <dgm:spPr/>
      <dgm:t>
        <a:bodyPr/>
        <a:lstStyle/>
        <a:p>
          <a:endParaRPr lang="en-US"/>
        </a:p>
      </dgm:t>
    </dgm:pt>
    <dgm:pt modelId="{90C51E7C-37CD-4EF0-A649-B8DAD6AD56C3}" type="pres">
      <dgm:prSet presAssocID="{6A23C22A-647E-4A08-835D-0C25C68A1D0F}" presName="sibTrans" presStyleCnt="0"/>
      <dgm:spPr/>
      <dgm:t>
        <a:bodyPr/>
        <a:lstStyle/>
        <a:p>
          <a:endParaRPr lang="en-US"/>
        </a:p>
      </dgm:t>
    </dgm:pt>
    <dgm:pt modelId="{9034AB29-C52A-41B0-BC3D-7014A26941A2}" type="pres">
      <dgm:prSet presAssocID="{42B6273D-8E60-40EC-97B9-4A300407A2FC}" presName="composite" presStyleCnt="0"/>
      <dgm:spPr/>
      <dgm:t>
        <a:bodyPr/>
        <a:lstStyle/>
        <a:p>
          <a:endParaRPr lang="en-US"/>
        </a:p>
      </dgm:t>
    </dgm:pt>
    <dgm:pt modelId="{6E8221CC-8305-4D61-9A7B-4659177361D0}" type="pres">
      <dgm:prSet presAssocID="{42B6273D-8E60-40EC-97B9-4A300407A2FC}" presName="rect1" presStyleLbl="bgImgPlace1" presStyleIdx="5" presStyleCnt="6"/>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t>
        <a:bodyPr/>
        <a:lstStyle/>
        <a:p>
          <a:endParaRPr lang="en-US"/>
        </a:p>
      </dgm:t>
    </dgm:pt>
    <dgm:pt modelId="{0FCF10E3-CE44-4D5D-B6C3-D093453FEDD9}" type="pres">
      <dgm:prSet presAssocID="{42B6273D-8E60-40EC-97B9-4A300407A2FC}" presName="wedgeRectCallout1" presStyleLbl="node1" presStyleIdx="5" presStyleCnt="6">
        <dgm:presLayoutVars>
          <dgm:bulletEnabled val="1"/>
        </dgm:presLayoutVars>
      </dgm:prSet>
      <dgm:spPr/>
      <dgm:t>
        <a:bodyPr/>
        <a:lstStyle/>
        <a:p>
          <a:endParaRPr lang="en-US"/>
        </a:p>
      </dgm:t>
    </dgm:pt>
  </dgm:ptLst>
  <dgm:cxnLst>
    <dgm:cxn modelId="{3A974CA0-0BB2-453B-A372-F7F63EE74FB5}" srcId="{D8F21E9C-24CD-4C7E-865E-FE55F4AC12B3}" destId="{DB87FF95-AE72-426C-925E-B58F1E8198D3}" srcOrd="1" destOrd="0" parTransId="{CE004886-1AB0-4519-A7DE-585B0C283BA0}" sibTransId="{17734E8F-C091-40EB-8542-65713367BC76}"/>
    <dgm:cxn modelId="{F0B4BBE5-1EAF-495F-8890-0B2B40BD7FDB}" type="presOf" srcId="{D8F21E9C-24CD-4C7E-865E-FE55F4AC12B3}" destId="{CE67B923-18E1-4195-A150-9069EE33A175}" srcOrd="0" destOrd="0" presId="urn:microsoft.com/office/officeart/2008/layout/BendingPictureCaptionList"/>
    <dgm:cxn modelId="{77CF60E2-8DDD-43E7-913F-340C3AF3382F}" type="presOf" srcId="{BC25EFE1-2BFA-45D1-BED1-5AF39D46D79C}" destId="{4FD19550-DE6B-4CF8-89A2-26C9A4DA9EDB}" srcOrd="0" destOrd="0" presId="urn:microsoft.com/office/officeart/2008/layout/BendingPictureCaptionList"/>
    <dgm:cxn modelId="{BD9949E9-1351-4EE3-B87B-12E9229268DB}" type="presOf" srcId="{C0C26332-9C5E-4561-8958-EE52B4149941}" destId="{346E1E01-47B0-4857-B2A6-8247EF18BFBB}" srcOrd="0" destOrd="1" presId="urn:microsoft.com/office/officeart/2008/layout/BendingPictureCaptionList"/>
    <dgm:cxn modelId="{C99E42B2-207B-4FA3-B1EC-4B56CDD73546}" srcId="{D8F21E9C-24CD-4C7E-865E-FE55F4AC12B3}" destId="{2741AFDF-7DBB-4108-8A20-0357D5FBD3B8}" srcOrd="3" destOrd="0" parTransId="{36468447-117C-4ADF-A168-060C12FE37C0}" sibTransId="{EF5125ED-C530-4CEB-9EA6-7ADF35D8B229}"/>
    <dgm:cxn modelId="{EC28EBB9-B1BC-419F-BA75-AC3A29E28212}" srcId="{D8F21E9C-24CD-4C7E-865E-FE55F4AC12B3}" destId="{BC25EFE1-2BFA-45D1-BED1-5AF39D46D79C}" srcOrd="0" destOrd="0" parTransId="{03C5B51A-EE90-4DC5-A2B3-6610E3AE4081}" sibTransId="{2452F0F7-CA91-4F59-A564-1BB9BDA5CBBE}"/>
    <dgm:cxn modelId="{848CC4D3-7472-46CF-8762-0F601219AC6A}" type="presOf" srcId="{C6EF628C-3149-4F8B-AD03-F08A84C34025}" destId="{2154B640-FC21-4E0C-808A-F67990C234B1}" srcOrd="0" destOrd="1" presId="urn:microsoft.com/office/officeart/2008/layout/BendingPictureCaptionList"/>
    <dgm:cxn modelId="{6B55F1B0-204F-43E0-817F-FA082F83A71C}" type="presOf" srcId="{A3B89C89-4B08-4EF5-A029-FC7E4822579A}" destId="{74137798-6FF4-4503-955D-FC3467FDFBBB}" srcOrd="0" destOrd="0" presId="urn:microsoft.com/office/officeart/2008/layout/BendingPictureCaptionList"/>
    <dgm:cxn modelId="{E893CB38-ADE1-462F-A779-1EF9BCEDE021}" type="presOf" srcId="{2741AFDF-7DBB-4108-8A20-0357D5FBD3B8}" destId="{2154B640-FC21-4E0C-808A-F67990C234B1}" srcOrd="0" destOrd="0" presId="urn:microsoft.com/office/officeart/2008/layout/BendingPictureCaptionList"/>
    <dgm:cxn modelId="{F35B8263-3B0D-4729-91E7-62FB7F19A623}" type="presOf" srcId="{A036CE17-2748-4099-8E47-4B991AB287DB}" destId="{0FCF10E3-CE44-4D5D-B6C3-D093453FEDD9}" srcOrd="0" destOrd="1" presId="urn:microsoft.com/office/officeart/2008/layout/BendingPictureCaptionList"/>
    <dgm:cxn modelId="{1BF7FEE5-5BAE-4BCB-9A0C-AC7EA763E255}" type="presOf" srcId="{1131737C-80FA-4CF1-AA8B-6A1C724BF69E}" destId="{346E1E01-47B0-4857-B2A6-8247EF18BFBB}" srcOrd="0" destOrd="0" presId="urn:microsoft.com/office/officeart/2008/layout/BendingPictureCaptionList"/>
    <dgm:cxn modelId="{86FC8EAE-26EC-4BE0-A9BE-CB05B2F54703}" type="presOf" srcId="{42B6273D-8E60-40EC-97B9-4A300407A2FC}" destId="{0FCF10E3-CE44-4D5D-B6C3-D093453FEDD9}" srcOrd="0" destOrd="0" presId="urn:microsoft.com/office/officeart/2008/layout/BendingPictureCaptionList"/>
    <dgm:cxn modelId="{747D3375-2E89-49DF-97B5-102860E794AF}" srcId="{D8F21E9C-24CD-4C7E-865E-FE55F4AC12B3}" destId="{A3B89C89-4B08-4EF5-A029-FC7E4822579A}" srcOrd="2" destOrd="0" parTransId="{59D1987A-2AD0-48A4-808D-6DB3A42C75CD}" sibTransId="{DE93F483-BCF9-4EED-B492-C3A2AD1CFD0B}"/>
    <dgm:cxn modelId="{F3BC6FD0-8916-46F2-83D4-EE2A481DC89E}" srcId="{A3B89C89-4B08-4EF5-A029-FC7E4822579A}" destId="{309E072C-971E-437F-AC40-E41A8655D7C1}" srcOrd="0" destOrd="0" parTransId="{5861E5BA-C201-4EB2-B6D0-75BAD355AFFF}" sibTransId="{8D9BA4D9-BEAB-4939-B18A-85BA939FCD03}"/>
    <dgm:cxn modelId="{4D40252B-840C-4894-8A37-2013D398B282}" type="presOf" srcId="{309E072C-971E-437F-AC40-E41A8655D7C1}" destId="{74137798-6FF4-4503-955D-FC3467FDFBBB}" srcOrd="0" destOrd="1" presId="urn:microsoft.com/office/officeart/2008/layout/BendingPictureCaptionList"/>
    <dgm:cxn modelId="{87793F06-9BBD-4E4D-9561-58B077A0E336}" srcId="{D8F21E9C-24CD-4C7E-865E-FE55F4AC12B3}" destId="{42B6273D-8E60-40EC-97B9-4A300407A2FC}" srcOrd="5" destOrd="0" parTransId="{C0356875-84C0-489A-B63B-BFF5B04A4851}" sibTransId="{277BE20E-C465-4576-BBB8-BBC7E0598DA2}"/>
    <dgm:cxn modelId="{9C305D3C-B653-4427-8BFD-93B2A6E4E7E3}" type="presOf" srcId="{B1802B62-3469-4133-A24A-87DE7548627C}" destId="{4FD19550-DE6B-4CF8-89A2-26C9A4DA9EDB}" srcOrd="0" destOrd="1" presId="urn:microsoft.com/office/officeart/2008/layout/BendingPictureCaptionList"/>
    <dgm:cxn modelId="{435BAAE1-022F-4A66-BEDD-B1E1FA067162}" srcId="{D8F21E9C-24CD-4C7E-865E-FE55F4AC12B3}" destId="{1131737C-80FA-4CF1-AA8B-6A1C724BF69E}" srcOrd="4" destOrd="0" parTransId="{BA5CC7EE-2915-4F5D-8523-9AC5605F88D9}" sibTransId="{6A23C22A-647E-4A08-835D-0C25C68A1D0F}"/>
    <dgm:cxn modelId="{C6859BB0-F58F-4879-8F05-35B53E39B233}" srcId="{DB87FF95-AE72-426C-925E-B58F1E8198D3}" destId="{5BAF7EB4-8D10-43EB-8E0C-63806814E979}" srcOrd="0" destOrd="0" parTransId="{B9E9107E-E73D-4DFE-8C1B-578A8BC8AD12}" sibTransId="{213C0734-7FDB-4ADC-969E-7C8463E0E5DD}"/>
    <dgm:cxn modelId="{F2857527-9E1B-4CF8-8281-0EFE5C18DDBD}" srcId="{2741AFDF-7DBB-4108-8A20-0357D5FBD3B8}" destId="{C6EF628C-3149-4F8B-AD03-F08A84C34025}" srcOrd="0" destOrd="0" parTransId="{4579D5D0-AF8A-4C07-96BF-FE560B32582A}" sibTransId="{E03EBD6B-A647-4082-9B1E-8E429B0B7703}"/>
    <dgm:cxn modelId="{5676F507-7DF2-4BDA-972E-5C3291165D2F}" srcId="{1131737C-80FA-4CF1-AA8B-6A1C724BF69E}" destId="{C0C26332-9C5E-4561-8958-EE52B4149941}" srcOrd="0" destOrd="0" parTransId="{ABB5AAC7-592E-416B-B6C3-191302C53B74}" sibTransId="{7C43968A-7292-4926-A6D6-8E65A17551C1}"/>
    <dgm:cxn modelId="{5F1A9AC8-1012-4BE9-BC42-468E76B84756}" type="presOf" srcId="{DB87FF95-AE72-426C-925E-B58F1E8198D3}" destId="{BC91A2E6-B632-4448-8EFC-D4333D23D875}" srcOrd="0" destOrd="0" presId="urn:microsoft.com/office/officeart/2008/layout/BendingPictureCaptionList"/>
    <dgm:cxn modelId="{E3D8D175-60E0-4FC2-850E-2331DB84634E}" type="presOf" srcId="{5BAF7EB4-8D10-43EB-8E0C-63806814E979}" destId="{BC91A2E6-B632-4448-8EFC-D4333D23D875}" srcOrd="0" destOrd="1" presId="urn:microsoft.com/office/officeart/2008/layout/BendingPictureCaptionList"/>
    <dgm:cxn modelId="{D13CBE22-7FD7-4327-951E-ADACD97B5DF5}" srcId="{42B6273D-8E60-40EC-97B9-4A300407A2FC}" destId="{A036CE17-2748-4099-8E47-4B991AB287DB}" srcOrd="0" destOrd="0" parTransId="{174BC7D0-87FC-48B0-8EED-B7BF8A982B67}" sibTransId="{1C1CC835-338A-4D62-B2BC-2345CC46EAFF}"/>
    <dgm:cxn modelId="{0F78F512-4B2A-42ED-9B11-3AEBEC838EAE}" srcId="{BC25EFE1-2BFA-45D1-BED1-5AF39D46D79C}" destId="{B1802B62-3469-4133-A24A-87DE7548627C}" srcOrd="0" destOrd="0" parTransId="{CD556299-C7CF-4EBC-8FA9-6B5E67137F2F}" sibTransId="{DA33B9B9-3021-48B2-A709-DECE1C743075}"/>
    <dgm:cxn modelId="{08B1F68B-5763-423B-B0A6-99365E187121}" type="presParOf" srcId="{CE67B923-18E1-4195-A150-9069EE33A175}" destId="{F449738A-553D-49A7-98B3-027140CDFEA9}" srcOrd="0" destOrd="0" presId="urn:microsoft.com/office/officeart/2008/layout/BendingPictureCaptionList"/>
    <dgm:cxn modelId="{1C0C57EC-77A5-4AF9-8FF8-D583C4799379}" type="presParOf" srcId="{F449738A-553D-49A7-98B3-027140CDFEA9}" destId="{56F2A11F-57B2-4FA2-A814-99C2B4313AE0}" srcOrd="0" destOrd="0" presId="urn:microsoft.com/office/officeart/2008/layout/BendingPictureCaptionList"/>
    <dgm:cxn modelId="{378AAF14-3EEE-460A-92FD-2624C1BCECD1}" type="presParOf" srcId="{F449738A-553D-49A7-98B3-027140CDFEA9}" destId="{4FD19550-DE6B-4CF8-89A2-26C9A4DA9EDB}" srcOrd="1" destOrd="0" presId="urn:microsoft.com/office/officeart/2008/layout/BendingPictureCaptionList"/>
    <dgm:cxn modelId="{B7687682-A2F6-46DA-9158-6671667F7CCF}" type="presParOf" srcId="{CE67B923-18E1-4195-A150-9069EE33A175}" destId="{B179A301-9C7E-4614-AEA8-AE371EB0375A}" srcOrd="1" destOrd="0" presId="urn:microsoft.com/office/officeart/2008/layout/BendingPictureCaptionList"/>
    <dgm:cxn modelId="{52966CD4-92DE-4231-9841-7E6AA21174B8}" type="presParOf" srcId="{CE67B923-18E1-4195-A150-9069EE33A175}" destId="{F570825E-EA88-4F24-B36A-AE277106FE23}" srcOrd="2" destOrd="0" presId="urn:microsoft.com/office/officeart/2008/layout/BendingPictureCaptionList"/>
    <dgm:cxn modelId="{9FCE3AB1-F456-4B02-879D-3AC6A8CB982C}" type="presParOf" srcId="{F570825E-EA88-4F24-B36A-AE277106FE23}" destId="{1795C66F-0A48-403D-A3F8-B596F4FD086C}" srcOrd="0" destOrd="0" presId="urn:microsoft.com/office/officeart/2008/layout/BendingPictureCaptionList"/>
    <dgm:cxn modelId="{138BA747-8443-4428-80FC-984D2A204D62}" type="presParOf" srcId="{F570825E-EA88-4F24-B36A-AE277106FE23}" destId="{BC91A2E6-B632-4448-8EFC-D4333D23D875}" srcOrd="1" destOrd="0" presId="urn:microsoft.com/office/officeart/2008/layout/BendingPictureCaptionList"/>
    <dgm:cxn modelId="{8D286424-13EC-45BC-8DDB-B6ED3B480629}" type="presParOf" srcId="{CE67B923-18E1-4195-A150-9069EE33A175}" destId="{3DFFDAE2-9C81-4A68-9A2F-FD54BC44200F}" srcOrd="3" destOrd="0" presId="urn:microsoft.com/office/officeart/2008/layout/BendingPictureCaptionList"/>
    <dgm:cxn modelId="{A7796891-B6B1-4FAD-A1D8-02A44AE59E1E}" type="presParOf" srcId="{CE67B923-18E1-4195-A150-9069EE33A175}" destId="{4C538F6E-8101-4AE5-B459-FC26FEB1F318}" srcOrd="4" destOrd="0" presId="urn:microsoft.com/office/officeart/2008/layout/BendingPictureCaptionList"/>
    <dgm:cxn modelId="{54CAA924-3EA6-4DB4-8A2E-C54960333D57}" type="presParOf" srcId="{4C538F6E-8101-4AE5-B459-FC26FEB1F318}" destId="{B9530538-123C-4477-B024-143DB74D9393}" srcOrd="0" destOrd="0" presId="urn:microsoft.com/office/officeart/2008/layout/BendingPictureCaptionList"/>
    <dgm:cxn modelId="{27E279E0-51C2-4DB1-BFDF-3948D5B6042E}" type="presParOf" srcId="{4C538F6E-8101-4AE5-B459-FC26FEB1F318}" destId="{74137798-6FF4-4503-955D-FC3467FDFBBB}" srcOrd="1" destOrd="0" presId="urn:microsoft.com/office/officeart/2008/layout/BendingPictureCaptionList"/>
    <dgm:cxn modelId="{DAF4D118-EF71-4A9E-81BD-94B1929F44DC}" type="presParOf" srcId="{CE67B923-18E1-4195-A150-9069EE33A175}" destId="{FA46F6A3-4F73-4360-BEF0-278FDB785B49}" srcOrd="5" destOrd="0" presId="urn:microsoft.com/office/officeart/2008/layout/BendingPictureCaptionList"/>
    <dgm:cxn modelId="{4B3FA7CF-E6A2-4F18-ADE4-71F2286C5C75}" type="presParOf" srcId="{CE67B923-18E1-4195-A150-9069EE33A175}" destId="{1B819997-592A-49E6-9DAA-07525BF3463A}" srcOrd="6" destOrd="0" presId="urn:microsoft.com/office/officeart/2008/layout/BendingPictureCaptionList"/>
    <dgm:cxn modelId="{81CF4E50-F72C-4715-8A4F-36CDD8632F25}" type="presParOf" srcId="{1B819997-592A-49E6-9DAA-07525BF3463A}" destId="{BE3B60AD-492E-42DF-BE2A-9812FC6AEC68}" srcOrd="0" destOrd="0" presId="urn:microsoft.com/office/officeart/2008/layout/BendingPictureCaptionList"/>
    <dgm:cxn modelId="{157BBE04-EE57-4FF8-AA0B-6150CDA3FB83}" type="presParOf" srcId="{1B819997-592A-49E6-9DAA-07525BF3463A}" destId="{2154B640-FC21-4E0C-808A-F67990C234B1}" srcOrd="1" destOrd="0" presId="urn:microsoft.com/office/officeart/2008/layout/BendingPictureCaptionList"/>
    <dgm:cxn modelId="{023DCF95-3359-4827-955A-562F90879483}" type="presParOf" srcId="{CE67B923-18E1-4195-A150-9069EE33A175}" destId="{D5AE525A-0051-42E0-804A-6F397F8884A4}" srcOrd="7" destOrd="0" presId="urn:microsoft.com/office/officeart/2008/layout/BendingPictureCaptionList"/>
    <dgm:cxn modelId="{C9D7E7DA-49E9-401F-B1FF-BDF1E7A7C8F1}" type="presParOf" srcId="{CE67B923-18E1-4195-A150-9069EE33A175}" destId="{517ADBE0-38C6-4951-A794-6E0386CF91A2}" srcOrd="8" destOrd="0" presId="urn:microsoft.com/office/officeart/2008/layout/BendingPictureCaptionList"/>
    <dgm:cxn modelId="{C9D85433-568F-499A-B01E-4383E306EE8E}" type="presParOf" srcId="{517ADBE0-38C6-4951-A794-6E0386CF91A2}" destId="{5E1BE992-E10D-4989-944C-26D0B6B89BBF}" srcOrd="0" destOrd="0" presId="urn:microsoft.com/office/officeart/2008/layout/BendingPictureCaptionList"/>
    <dgm:cxn modelId="{23D57884-4F1C-43B3-B5FA-A389A9C4DCDF}" type="presParOf" srcId="{517ADBE0-38C6-4951-A794-6E0386CF91A2}" destId="{346E1E01-47B0-4857-B2A6-8247EF18BFBB}" srcOrd="1" destOrd="0" presId="urn:microsoft.com/office/officeart/2008/layout/BendingPictureCaptionList"/>
    <dgm:cxn modelId="{CB7D5450-6E0C-464D-9A44-6402A1C57687}" type="presParOf" srcId="{CE67B923-18E1-4195-A150-9069EE33A175}" destId="{90C51E7C-37CD-4EF0-A649-B8DAD6AD56C3}" srcOrd="9" destOrd="0" presId="urn:microsoft.com/office/officeart/2008/layout/BendingPictureCaptionList"/>
    <dgm:cxn modelId="{14CF07C2-F22E-438A-A0CF-1AB1E1F6F213}" type="presParOf" srcId="{CE67B923-18E1-4195-A150-9069EE33A175}" destId="{9034AB29-C52A-41B0-BC3D-7014A26941A2}" srcOrd="10" destOrd="0" presId="urn:microsoft.com/office/officeart/2008/layout/BendingPictureCaptionList"/>
    <dgm:cxn modelId="{D7C2CDE6-B7AC-48BC-BAB8-260A2BF8E448}" type="presParOf" srcId="{9034AB29-C52A-41B0-BC3D-7014A26941A2}" destId="{6E8221CC-8305-4D61-9A7B-4659177361D0}" srcOrd="0" destOrd="0" presId="urn:microsoft.com/office/officeart/2008/layout/BendingPictureCaptionList"/>
    <dgm:cxn modelId="{ACADAD1C-5DA6-4306-BB13-267C79E9A97C}" type="presParOf" srcId="{9034AB29-C52A-41B0-BC3D-7014A26941A2}" destId="{0FCF10E3-CE44-4D5D-B6C3-D093453FEDD9}"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E39C362-DC73-4923-B06F-526B410432F1}" type="doc">
      <dgm:prSet loTypeId="urn:microsoft.com/office/officeart/2005/8/layout/architecture" loCatId="list" qsTypeId="urn:microsoft.com/office/officeart/2005/8/quickstyle/3d5" qsCatId="3D" csTypeId="urn:microsoft.com/office/officeart/2005/8/colors/accent5_2" csCatId="accent5" phldr="1"/>
      <dgm:spPr/>
      <dgm:t>
        <a:bodyPr/>
        <a:lstStyle/>
        <a:p>
          <a:endParaRPr lang="en-US"/>
        </a:p>
      </dgm:t>
    </dgm:pt>
    <dgm:pt modelId="{98D17623-7A21-439B-A510-39EF4A949E4F}">
      <dgm:prSet phldrT="[Text]"/>
      <dgm:spPr/>
      <dgm:t>
        <a:bodyPr/>
        <a:lstStyle/>
        <a:p>
          <a:r>
            <a:rPr lang="en-US" dirty="0" smtClean="0"/>
            <a:t>BES173: theory, current</a:t>
          </a:r>
          <a:endParaRPr lang="en-US" dirty="0"/>
        </a:p>
      </dgm:t>
    </dgm:pt>
    <dgm:pt modelId="{E25F1825-558C-4412-A99D-E30C4F13C565}" type="parTrans" cxnId="{51E7A100-41A7-45DD-993E-43580354481A}">
      <dgm:prSet/>
      <dgm:spPr/>
      <dgm:t>
        <a:bodyPr/>
        <a:lstStyle/>
        <a:p>
          <a:endParaRPr lang="en-US"/>
        </a:p>
      </dgm:t>
    </dgm:pt>
    <dgm:pt modelId="{F1A7C63B-A62A-43E3-9B2A-771D51CF8969}" type="sibTrans" cxnId="{51E7A100-41A7-45DD-993E-43580354481A}">
      <dgm:prSet/>
      <dgm:spPr/>
      <dgm:t>
        <a:bodyPr/>
        <a:lstStyle/>
        <a:p>
          <a:endParaRPr lang="en-US"/>
        </a:p>
      </dgm:t>
    </dgm:pt>
    <dgm:pt modelId="{5234D315-886D-4509-8C83-D2A69543BB3A}">
      <dgm:prSet phldrT="[Text]"/>
      <dgm:spPr>
        <a:solidFill>
          <a:srgbClr val="00B050"/>
        </a:solidFill>
      </dgm:spPr>
      <dgm:t>
        <a:bodyPr/>
        <a:lstStyle/>
        <a:p>
          <a:r>
            <a:rPr lang="en-US" dirty="0" err="1" smtClean="0"/>
            <a:t>BoP</a:t>
          </a:r>
          <a:r>
            <a:rPr lang="en-US" dirty="0" smtClean="0"/>
            <a:t>-Current</a:t>
          </a:r>
          <a:endParaRPr lang="en-US" dirty="0"/>
        </a:p>
      </dgm:t>
    </dgm:pt>
    <dgm:pt modelId="{2A08527C-E2A3-4B38-AB86-9F3673C5F3C0}" type="parTrans" cxnId="{50A6658D-5CFC-4362-872B-97E4E085EFDD}">
      <dgm:prSet/>
      <dgm:spPr/>
      <dgm:t>
        <a:bodyPr/>
        <a:lstStyle/>
        <a:p>
          <a:endParaRPr lang="en-US"/>
        </a:p>
      </dgm:t>
    </dgm:pt>
    <dgm:pt modelId="{AC5CECDF-8D4D-4360-8722-833548154CFB}" type="sibTrans" cxnId="{50A6658D-5CFC-4362-872B-97E4E085EFDD}">
      <dgm:prSet/>
      <dgm:spPr/>
      <dgm:t>
        <a:bodyPr/>
        <a:lstStyle/>
        <a:p>
          <a:endParaRPr lang="en-US"/>
        </a:p>
      </dgm:t>
    </dgm:pt>
    <dgm:pt modelId="{C1035C39-A791-49CB-BA04-E2363AAA2315}">
      <dgm:prSet phldrT="[Text]"/>
      <dgm:spPr>
        <a:solidFill>
          <a:srgbClr val="00B050"/>
        </a:solidFill>
      </dgm:spPr>
      <dgm:t>
        <a:bodyPr/>
        <a:lstStyle/>
        <a:p>
          <a:r>
            <a:rPr lang="en-US" dirty="0" err="1" smtClean="0"/>
            <a:t>BoP</a:t>
          </a:r>
          <a:r>
            <a:rPr lang="en-US" dirty="0" smtClean="0"/>
            <a:t>-Capital</a:t>
          </a:r>
          <a:endParaRPr lang="en-US" dirty="0"/>
        </a:p>
      </dgm:t>
    </dgm:pt>
    <dgm:pt modelId="{1A9FFE3F-6320-4A5E-A0A0-2C165A19072E}" type="parTrans" cxnId="{B04433C9-6933-43F1-8A48-804B6211E2C6}">
      <dgm:prSet/>
      <dgm:spPr/>
      <dgm:t>
        <a:bodyPr/>
        <a:lstStyle/>
        <a:p>
          <a:endParaRPr lang="en-US"/>
        </a:p>
      </dgm:t>
    </dgm:pt>
    <dgm:pt modelId="{B5F50B03-D040-406B-9575-F413BAEE74CB}" type="sibTrans" cxnId="{B04433C9-6933-43F1-8A48-804B6211E2C6}">
      <dgm:prSet/>
      <dgm:spPr/>
      <dgm:t>
        <a:bodyPr/>
        <a:lstStyle/>
        <a:p>
          <a:endParaRPr lang="en-US"/>
        </a:p>
      </dgm:t>
    </dgm:pt>
    <dgm:pt modelId="{21978107-96A8-48E0-B109-27517659D479}">
      <dgm:prSet phldrT="[Text]"/>
      <dgm:spPr/>
      <dgm:t>
        <a:bodyPr/>
        <a:lstStyle/>
        <a:p>
          <a:r>
            <a:rPr lang="en-US" dirty="0" smtClean="0"/>
            <a:t>Orgs</a:t>
          </a:r>
          <a:endParaRPr lang="en-US" dirty="0"/>
        </a:p>
      </dgm:t>
    </dgm:pt>
    <dgm:pt modelId="{1A5D4079-5927-4232-ADC2-66EDF1186C08}" type="parTrans" cxnId="{09E2AEC0-70CA-401E-A3CC-C3CA8A2E178F}">
      <dgm:prSet/>
      <dgm:spPr/>
      <dgm:t>
        <a:bodyPr/>
        <a:lstStyle/>
        <a:p>
          <a:endParaRPr lang="en-US"/>
        </a:p>
      </dgm:t>
    </dgm:pt>
    <dgm:pt modelId="{98FD8057-4185-4DF9-A428-5EB3E5730170}" type="sibTrans" cxnId="{09E2AEC0-70CA-401E-A3CC-C3CA8A2E178F}">
      <dgm:prSet/>
      <dgm:spPr/>
      <dgm:t>
        <a:bodyPr/>
        <a:lstStyle/>
        <a:p>
          <a:endParaRPr lang="en-US"/>
        </a:p>
      </dgm:t>
    </dgm:pt>
    <dgm:pt modelId="{923FF02F-DE1A-44B1-A1A9-310F3DD4ED9F}">
      <dgm:prSet phldrT="[Text]"/>
      <dgm:spPr/>
      <dgm:t>
        <a:bodyPr/>
        <a:lstStyle/>
        <a:p>
          <a:r>
            <a:rPr lang="en-US" dirty="0" smtClean="0"/>
            <a:t>Survey Ch.5</a:t>
          </a:r>
          <a:endParaRPr lang="en-US" dirty="0"/>
        </a:p>
      </dgm:t>
    </dgm:pt>
    <dgm:pt modelId="{5AFEC269-0996-4B1C-AB6B-4795F51E0993}" type="parTrans" cxnId="{947AD826-8C7D-476F-8875-F72F4F2CED6E}">
      <dgm:prSet/>
      <dgm:spPr/>
      <dgm:t>
        <a:bodyPr/>
        <a:lstStyle/>
        <a:p>
          <a:endParaRPr lang="en-US"/>
        </a:p>
      </dgm:t>
    </dgm:pt>
    <dgm:pt modelId="{86A5EA41-ED3F-4EA3-8919-EFAD5019678F}" type="sibTrans" cxnId="{947AD826-8C7D-476F-8875-F72F4F2CED6E}">
      <dgm:prSet/>
      <dgm:spPr/>
      <dgm:t>
        <a:bodyPr/>
        <a:lstStyle/>
        <a:p>
          <a:endParaRPr lang="en-US"/>
        </a:p>
      </dgm:t>
    </dgm:pt>
    <dgm:pt modelId="{16F0AD12-AD26-4A3F-AEB5-7DEC5F5F2440}" type="pres">
      <dgm:prSet presAssocID="{8E39C362-DC73-4923-B06F-526B410432F1}" presName="Name0" presStyleCnt="0">
        <dgm:presLayoutVars>
          <dgm:chPref val="1"/>
          <dgm:dir/>
          <dgm:animOne val="branch"/>
          <dgm:animLvl val="lvl"/>
          <dgm:resizeHandles/>
        </dgm:presLayoutVars>
      </dgm:prSet>
      <dgm:spPr/>
      <dgm:t>
        <a:bodyPr/>
        <a:lstStyle/>
        <a:p>
          <a:endParaRPr lang="en-US"/>
        </a:p>
      </dgm:t>
    </dgm:pt>
    <dgm:pt modelId="{8280E1A8-B72C-41D0-8532-8013DF2A9490}" type="pres">
      <dgm:prSet presAssocID="{98D17623-7A21-439B-A510-39EF4A949E4F}" presName="vertOne" presStyleCnt="0"/>
      <dgm:spPr/>
    </dgm:pt>
    <dgm:pt modelId="{1D9076B6-D822-4D03-9150-8160F86E592E}" type="pres">
      <dgm:prSet presAssocID="{98D17623-7A21-439B-A510-39EF4A949E4F}" presName="txOne" presStyleLbl="node0" presStyleIdx="0" presStyleCnt="1">
        <dgm:presLayoutVars>
          <dgm:chPref val="3"/>
        </dgm:presLayoutVars>
      </dgm:prSet>
      <dgm:spPr/>
      <dgm:t>
        <a:bodyPr/>
        <a:lstStyle/>
        <a:p>
          <a:endParaRPr lang="en-US"/>
        </a:p>
      </dgm:t>
    </dgm:pt>
    <dgm:pt modelId="{83B61926-341E-46EE-894F-2F764E706653}" type="pres">
      <dgm:prSet presAssocID="{98D17623-7A21-439B-A510-39EF4A949E4F}" presName="parTransOne" presStyleCnt="0"/>
      <dgm:spPr/>
    </dgm:pt>
    <dgm:pt modelId="{26FC3DE5-0452-47FC-BE92-2A4367F122A1}" type="pres">
      <dgm:prSet presAssocID="{98D17623-7A21-439B-A510-39EF4A949E4F}" presName="horzOne" presStyleCnt="0"/>
      <dgm:spPr/>
    </dgm:pt>
    <dgm:pt modelId="{93C988D3-8BB2-4C42-AF59-C7F15DFF26AD}" type="pres">
      <dgm:prSet presAssocID="{5234D315-886D-4509-8C83-D2A69543BB3A}" presName="vertTwo" presStyleCnt="0"/>
      <dgm:spPr/>
    </dgm:pt>
    <dgm:pt modelId="{BD7A5F04-B969-4FDD-A7B6-7FD54D7E4B19}" type="pres">
      <dgm:prSet presAssocID="{5234D315-886D-4509-8C83-D2A69543BB3A}" presName="txTwo" presStyleLbl="node2" presStyleIdx="0" presStyleCnt="4">
        <dgm:presLayoutVars>
          <dgm:chPref val="3"/>
        </dgm:presLayoutVars>
      </dgm:prSet>
      <dgm:spPr/>
      <dgm:t>
        <a:bodyPr/>
        <a:lstStyle/>
        <a:p>
          <a:endParaRPr lang="en-US"/>
        </a:p>
      </dgm:t>
    </dgm:pt>
    <dgm:pt modelId="{803A7B4A-1F4A-4433-B607-BCAFE2B512FF}" type="pres">
      <dgm:prSet presAssocID="{5234D315-886D-4509-8C83-D2A69543BB3A}" presName="horzTwo" presStyleCnt="0"/>
      <dgm:spPr/>
    </dgm:pt>
    <dgm:pt modelId="{2202600C-1B0A-4696-AB55-86B3BA0072DC}" type="pres">
      <dgm:prSet presAssocID="{AC5CECDF-8D4D-4360-8722-833548154CFB}" presName="sibSpaceTwo" presStyleCnt="0"/>
      <dgm:spPr/>
    </dgm:pt>
    <dgm:pt modelId="{C9E15950-CF97-45DC-8138-A88AEE7ED3FB}" type="pres">
      <dgm:prSet presAssocID="{C1035C39-A791-49CB-BA04-E2363AAA2315}" presName="vertTwo" presStyleCnt="0"/>
      <dgm:spPr/>
    </dgm:pt>
    <dgm:pt modelId="{ADEAE4C7-73DE-4243-B51D-05C66AE8B115}" type="pres">
      <dgm:prSet presAssocID="{C1035C39-A791-49CB-BA04-E2363AAA2315}" presName="txTwo" presStyleLbl="node2" presStyleIdx="1" presStyleCnt="4">
        <dgm:presLayoutVars>
          <dgm:chPref val="3"/>
        </dgm:presLayoutVars>
      </dgm:prSet>
      <dgm:spPr/>
      <dgm:t>
        <a:bodyPr/>
        <a:lstStyle/>
        <a:p>
          <a:endParaRPr lang="en-US"/>
        </a:p>
      </dgm:t>
    </dgm:pt>
    <dgm:pt modelId="{E6768C61-9B1C-421A-B470-CC84FC5351AB}" type="pres">
      <dgm:prSet presAssocID="{C1035C39-A791-49CB-BA04-E2363AAA2315}" presName="horzTwo" presStyleCnt="0"/>
      <dgm:spPr/>
    </dgm:pt>
    <dgm:pt modelId="{EF5E776E-3A2A-4EFC-99D2-D9D6D2152EFB}" type="pres">
      <dgm:prSet presAssocID="{B5F50B03-D040-406B-9575-F413BAEE74CB}" presName="sibSpaceTwo" presStyleCnt="0"/>
      <dgm:spPr/>
    </dgm:pt>
    <dgm:pt modelId="{EFF97194-E579-477C-B6DB-ABFA9C6ED077}" type="pres">
      <dgm:prSet presAssocID="{21978107-96A8-48E0-B109-27517659D479}" presName="vertTwo" presStyleCnt="0"/>
      <dgm:spPr/>
    </dgm:pt>
    <dgm:pt modelId="{1930294B-5E83-4794-AA1D-69A2ACF05691}" type="pres">
      <dgm:prSet presAssocID="{21978107-96A8-48E0-B109-27517659D479}" presName="txTwo" presStyleLbl="node2" presStyleIdx="2" presStyleCnt="4">
        <dgm:presLayoutVars>
          <dgm:chPref val="3"/>
        </dgm:presLayoutVars>
      </dgm:prSet>
      <dgm:spPr/>
      <dgm:t>
        <a:bodyPr/>
        <a:lstStyle/>
        <a:p>
          <a:endParaRPr lang="en-US"/>
        </a:p>
      </dgm:t>
    </dgm:pt>
    <dgm:pt modelId="{9CAD86A8-4A67-4A7B-B59E-2816FB1D38C8}" type="pres">
      <dgm:prSet presAssocID="{21978107-96A8-48E0-B109-27517659D479}" presName="horzTwo" presStyleCnt="0"/>
      <dgm:spPr/>
    </dgm:pt>
    <dgm:pt modelId="{22D91F78-732A-4C7E-A8ED-4A790B0BA1F1}" type="pres">
      <dgm:prSet presAssocID="{98FD8057-4185-4DF9-A428-5EB3E5730170}" presName="sibSpaceTwo" presStyleCnt="0"/>
      <dgm:spPr/>
    </dgm:pt>
    <dgm:pt modelId="{FA87BA5C-83FA-42C3-8A52-686D1F85688C}" type="pres">
      <dgm:prSet presAssocID="{923FF02F-DE1A-44B1-A1A9-310F3DD4ED9F}" presName="vertTwo" presStyleCnt="0"/>
      <dgm:spPr/>
    </dgm:pt>
    <dgm:pt modelId="{DBB9B0B5-AE00-4E4D-9267-FF62D5D49B5F}" type="pres">
      <dgm:prSet presAssocID="{923FF02F-DE1A-44B1-A1A9-310F3DD4ED9F}" presName="txTwo" presStyleLbl="node2" presStyleIdx="3" presStyleCnt="4">
        <dgm:presLayoutVars>
          <dgm:chPref val="3"/>
        </dgm:presLayoutVars>
      </dgm:prSet>
      <dgm:spPr/>
      <dgm:t>
        <a:bodyPr/>
        <a:lstStyle/>
        <a:p>
          <a:endParaRPr lang="en-US"/>
        </a:p>
      </dgm:t>
    </dgm:pt>
    <dgm:pt modelId="{A4C21D2F-BD76-41BD-A08E-84011133892F}" type="pres">
      <dgm:prSet presAssocID="{923FF02F-DE1A-44B1-A1A9-310F3DD4ED9F}" presName="horzTwo" presStyleCnt="0"/>
      <dgm:spPr/>
    </dgm:pt>
  </dgm:ptLst>
  <dgm:cxnLst>
    <dgm:cxn modelId="{50A6658D-5CFC-4362-872B-97E4E085EFDD}" srcId="{98D17623-7A21-439B-A510-39EF4A949E4F}" destId="{5234D315-886D-4509-8C83-D2A69543BB3A}" srcOrd="0" destOrd="0" parTransId="{2A08527C-E2A3-4B38-AB86-9F3673C5F3C0}" sibTransId="{AC5CECDF-8D4D-4360-8722-833548154CFB}"/>
    <dgm:cxn modelId="{998DC6F8-13B4-4EC8-BAA6-400465FE12BC}" type="presOf" srcId="{8E39C362-DC73-4923-B06F-526B410432F1}" destId="{16F0AD12-AD26-4A3F-AEB5-7DEC5F5F2440}" srcOrd="0" destOrd="0" presId="urn:microsoft.com/office/officeart/2005/8/layout/architecture"/>
    <dgm:cxn modelId="{5D1BBCF9-135D-45EF-B048-5B2B653E8395}" type="presOf" srcId="{21978107-96A8-48E0-B109-27517659D479}" destId="{1930294B-5E83-4794-AA1D-69A2ACF05691}" srcOrd="0" destOrd="0" presId="urn:microsoft.com/office/officeart/2005/8/layout/architecture"/>
    <dgm:cxn modelId="{5C427FB4-9A93-47D5-B7C3-483227D36F50}" type="presOf" srcId="{923FF02F-DE1A-44B1-A1A9-310F3DD4ED9F}" destId="{DBB9B0B5-AE00-4E4D-9267-FF62D5D49B5F}" srcOrd="0" destOrd="0" presId="urn:microsoft.com/office/officeart/2005/8/layout/architecture"/>
    <dgm:cxn modelId="{DA9F9832-8AA2-406E-ACBA-C4DF4504D12B}" type="presOf" srcId="{5234D315-886D-4509-8C83-D2A69543BB3A}" destId="{BD7A5F04-B969-4FDD-A7B6-7FD54D7E4B19}" srcOrd="0" destOrd="0" presId="urn:microsoft.com/office/officeart/2005/8/layout/architecture"/>
    <dgm:cxn modelId="{947AD826-8C7D-476F-8875-F72F4F2CED6E}" srcId="{98D17623-7A21-439B-A510-39EF4A949E4F}" destId="{923FF02F-DE1A-44B1-A1A9-310F3DD4ED9F}" srcOrd="3" destOrd="0" parTransId="{5AFEC269-0996-4B1C-AB6B-4795F51E0993}" sibTransId="{86A5EA41-ED3F-4EA3-8919-EFAD5019678F}"/>
    <dgm:cxn modelId="{09E2AEC0-70CA-401E-A3CC-C3CA8A2E178F}" srcId="{98D17623-7A21-439B-A510-39EF4A949E4F}" destId="{21978107-96A8-48E0-B109-27517659D479}" srcOrd="2" destOrd="0" parTransId="{1A5D4079-5927-4232-ADC2-66EDF1186C08}" sibTransId="{98FD8057-4185-4DF9-A428-5EB3E5730170}"/>
    <dgm:cxn modelId="{3EFAC996-14F2-4688-B14C-CFBCB1E72088}" type="presOf" srcId="{C1035C39-A791-49CB-BA04-E2363AAA2315}" destId="{ADEAE4C7-73DE-4243-B51D-05C66AE8B115}" srcOrd="0" destOrd="0" presId="urn:microsoft.com/office/officeart/2005/8/layout/architecture"/>
    <dgm:cxn modelId="{B04433C9-6933-43F1-8A48-804B6211E2C6}" srcId="{98D17623-7A21-439B-A510-39EF4A949E4F}" destId="{C1035C39-A791-49CB-BA04-E2363AAA2315}" srcOrd="1" destOrd="0" parTransId="{1A9FFE3F-6320-4A5E-A0A0-2C165A19072E}" sibTransId="{B5F50B03-D040-406B-9575-F413BAEE74CB}"/>
    <dgm:cxn modelId="{F758FA62-F72C-4DEB-A10F-507F7D37FAA1}" type="presOf" srcId="{98D17623-7A21-439B-A510-39EF4A949E4F}" destId="{1D9076B6-D822-4D03-9150-8160F86E592E}" srcOrd="0" destOrd="0" presId="urn:microsoft.com/office/officeart/2005/8/layout/architecture"/>
    <dgm:cxn modelId="{51E7A100-41A7-45DD-993E-43580354481A}" srcId="{8E39C362-DC73-4923-B06F-526B410432F1}" destId="{98D17623-7A21-439B-A510-39EF4A949E4F}" srcOrd="0" destOrd="0" parTransId="{E25F1825-558C-4412-A99D-E30C4F13C565}" sibTransId="{F1A7C63B-A62A-43E3-9B2A-771D51CF8969}"/>
    <dgm:cxn modelId="{B2E82208-2689-445A-A352-9DA20D31671D}" type="presParOf" srcId="{16F0AD12-AD26-4A3F-AEB5-7DEC5F5F2440}" destId="{8280E1A8-B72C-41D0-8532-8013DF2A9490}" srcOrd="0" destOrd="0" presId="urn:microsoft.com/office/officeart/2005/8/layout/architecture"/>
    <dgm:cxn modelId="{231FBEFB-3F42-44E8-88B3-54F4D0D984E3}" type="presParOf" srcId="{8280E1A8-B72C-41D0-8532-8013DF2A9490}" destId="{1D9076B6-D822-4D03-9150-8160F86E592E}" srcOrd="0" destOrd="0" presId="urn:microsoft.com/office/officeart/2005/8/layout/architecture"/>
    <dgm:cxn modelId="{4651C8EE-717C-408B-B47B-ADAF5FCEA946}" type="presParOf" srcId="{8280E1A8-B72C-41D0-8532-8013DF2A9490}" destId="{83B61926-341E-46EE-894F-2F764E706653}" srcOrd="1" destOrd="0" presId="urn:microsoft.com/office/officeart/2005/8/layout/architecture"/>
    <dgm:cxn modelId="{830EB534-ACD2-4FFA-ABB1-3A91B3A8A37A}" type="presParOf" srcId="{8280E1A8-B72C-41D0-8532-8013DF2A9490}" destId="{26FC3DE5-0452-47FC-BE92-2A4367F122A1}" srcOrd="2" destOrd="0" presId="urn:microsoft.com/office/officeart/2005/8/layout/architecture"/>
    <dgm:cxn modelId="{12CCD8FC-1437-4B3D-98EF-F7D2A6C33BE0}" type="presParOf" srcId="{26FC3DE5-0452-47FC-BE92-2A4367F122A1}" destId="{93C988D3-8BB2-4C42-AF59-C7F15DFF26AD}" srcOrd="0" destOrd="0" presId="urn:microsoft.com/office/officeart/2005/8/layout/architecture"/>
    <dgm:cxn modelId="{B16714CD-EC33-42D1-96EA-DA0D41A47684}" type="presParOf" srcId="{93C988D3-8BB2-4C42-AF59-C7F15DFF26AD}" destId="{BD7A5F04-B969-4FDD-A7B6-7FD54D7E4B19}" srcOrd="0" destOrd="0" presId="urn:microsoft.com/office/officeart/2005/8/layout/architecture"/>
    <dgm:cxn modelId="{50BA49BC-7F7C-41B7-A6A9-A1CE08A76174}" type="presParOf" srcId="{93C988D3-8BB2-4C42-AF59-C7F15DFF26AD}" destId="{803A7B4A-1F4A-4433-B607-BCAFE2B512FF}" srcOrd="1" destOrd="0" presId="urn:microsoft.com/office/officeart/2005/8/layout/architecture"/>
    <dgm:cxn modelId="{C8953B84-182E-4F0D-986F-8A781460DB1A}" type="presParOf" srcId="{26FC3DE5-0452-47FC-BE92-2A4367F122A1}" destId="{2202600C-1B0A-4696-AB55-86B3BA0072DC}" srcOrd="1" destOrd="0" presId="urn:microsoft.com/office/officeart/2005/8/layout/architecture"/>
    <dgm:cxn modelId="{783AD4B2-3AAE-408C-BE8B-7F4A9F273452}" type="presParOf" srcId="{26FC3DE5-0452-47FC-BE92-2A4367F122A1}" destId="{C9E15950-CF97-45DC-8138-A88AEE7ED3FB}" srcOrd="2" destOrd="0" presId="urn:microsoft.com/office/officeart/2005/8/layout/architecture"/>
    <dgm:cxn modelId="{8F78D91C-F6DA-453C-8ECD-FEBB470E726B}" type="presParOf" srcId="{C9E15950-CF97-45DC-8138-A88AEE7ED3FB}" destId="{ADEAE4C7-73DE-4243-B51D-05C66AE8B115}" srcOrd="0" destOrd="0" presId="urn:microsoft.com/office/officeart/2005/8/layout/architecture"/>
    <dgm:cxn modelId="{ECB3F3DB-ADB8-4180-B02D-2D8BB6C336C7}" type="presParOf" srcId="{C9E15950-CF97-45DC-8138-A88AEE7ED3FB}" destId="{E6768C61-9B1C-421A-B470-CC84FC5351AB}" srcOrd="1" destOrd="0" presId="urn:microsoft.com/office/officeart/2005/8/layout/architecture"/>
    <dgm:cxn modelId="{CFE1EBE3-9F51-425B-9281-F99EE3F9725A}" type="presParOf" srcId="{26FC3DE5-0452-47FC-BE92-2A4367F122A1}" destId="{EF5E776E-3A2A-4EFC-99D2-D9D6D2152EFB}" srcOrd="3" destOrd="0" presId="urn:microsoft.com/office/officeart/2005/8/layout/architecture"/>
    <dgm:cxn modelId="{453382AC-16D0-4447-A49F-777C7A3D3FAE}" type="presParOf" srcId="{26FC3DE5-0452-47FC-BE92-2A4367F122A1}" destId="{EFF97194-E579-477C-B6DB-ABFA9C6ED077}" srcOrd="4" destOrd="0" presId="urn:microsoft.com/office/officeart/2005/8/layout/architecture"/>
    <dgm:cxn modelId="{9A5F2FD4-7836-42CB-9167-2C2ABB300DF6}" type="presParOf" srcId="{EFF97194-E579-477C-B6DB-ABFA9C6ED077}" destId="{1930294B-5E83-4794-AA1D-69A2ACF05691}" srcOrd="0" destOrd="0" presId="urn:microsoft.com/office/officeart/2005/8/layout/architecture"/>
    <dgm:cxn modelId="{ECA2CDD8-FA0E-4420-8115-D34E67AB66B7}" type="presParOf" srcId="{EFF97194-E579-477C-B6DB-ABFA9C6ED077}" destId="{9CAD86A8-4A67-4A7B-B59E-2816FB1D38C8}" srcOrd="1" destOrd="0" presId="urn:microsoft.com/office/officeart/2005/8/layout/architecture"/>
    <dgm:cxn modelId="{453B85C9-5C0C-468A-8731-D9D9F9584442}" type="presParOf" srcId="{26FC3DE5-0452-47FC-BE92-2A4367F122A1}" destId="{22D91F78-732A-4C7E-A8ED-4A790B0BA1F1}" srcOrd="5" destOrd="0" presId="urn:microsoft.com/office/officeart/2005/8/layout/architecture"/>
    <dgm:cxn modelId="{01420E8B-11D8-41FF-BF62-8E8679B26763}" type="presParOf" srcId="{26FC3DE5-0452-47FC-BE92-2A4367F122A1}" destId="{FA87BA5C-83FA-42C3-8A52-686D1F85688C}" srcOrd="6" destOrd="0" presId="urn:microsoft.com/office/officeart/2005/8/layout/architecture"/>
    <dgm:cxn modelId="{00CA0E9B-E36B-418B-92AF-E8F358B50EC9}" type="presParOf" srcId="{FA87BA5C-83FA-42C3-8A52-686D1F85688C}" destId="{DBB9B0B5-AE00-4E4D-9267-FF62D5D49B5F}" srcOrd="0" destOrd="0" presId="urn:microsoft.com/office/officeart/2005/8/layout/architecture"/>
    <dgm:cxn modelId="{E4ABCEC3-96D0-4AB4-9D94-8E36CA8F2886}" type="presParOf" srcId="{FA87BA5C-83FA-42C3-8A52-686D1F85688C}" destId="{A4C21D2F-BD76-41BD-A08E-84011133892F}" srcOrd="1" destOrd="0" presId="urn:microsoft.com/office/officeart/2005/8/layout/architecture"/>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309D21-9230-47B0-966F-0DAFB8E3B3FE}" type="doc">
      <dgm:prSet loTypeId="urn:microsoft.com/office/officeart/2005/8/layout/hChevron3" loCatId="process" qsTypeId="urn:microsoft.com/office/officeart/2005/8/quickstyle/simple1" qsCatId="simple" csTypeId="urn:microsoft.com/office/officeart/2005/8/colors/accent1_2" csCatId="accent1" phldr="1"/>
      <dgm:spPr/>
    </dgm:pt>
    <dgm:pt modelId="{194421F3-BE7A-4E9B-A97E-C4B2FB9DAB42}">
      <dgm:prSet phldrT="[Text]"/>
      <dgm:spPr/>
      <dgm:t>
        <a:bodyPr/>
        <a:lstStyle/>
        <a:p>
          <a:r>
            <a:rPr lang="en-US" dirty="0" smtClean="0"/>
            <a:t>Prohibited</a:t>
          </a:r>
          <a:endParaRPr lang="en-US" dirty="0"/>
        </a:p>
      </dgm:t>
    </dgm:pt>
    <dgm:pt modelId="{97242B56-4083-4E7C-B76C-2063E0FE34E2}" type="parTrans" cxnId="{7D7637BC-05A3-45F9-91C9-24B35299C53F}">
      <dgm:prSet/>
      <dgm:spPr/>
      <dgm:t>
        <a:bodyPr/>
        <a:lstStyle/>
        <a:p>
          <a:endParaRPr lang="en-US"/>
        </a:p>
      </dgm:t>
    </dgm:pt>
    <dgm:pt modelId="{CA9252FD-BF1D-4BF0-919C-07A30CFFF4F9}" type="sibTrans" cxnId="{7D7637BC-05A3-45F9-91C9-24B35299C53F}">
      <dgm:prSet/>
      <dgm:spPr/>
      <dgm:t>
        <a:bodyPr/>
        <a:lstStyle/>
        <a:p>
          <a:endParaRPr lang="en-US"/>
        </a:p>
      </dgm:t>
    </dgm:pt>
    <dgm:pt modelId="{A4808D2B-1678-4464-A774-7F5D37DD46C1}">
      <dgm:prSet phldrT="[Text]"/>
      <dgm:spPr/>
      <dgm:t>
        <a:bodyPr/>
        <a:lstStyle/>
        <a:p>
          <a:r>
            <a:rPr lang="en-US" smtClean="0"/>
            <a:t>Lottery, Chit funds, Nidhi fund</a:t>
          </a:r>
          <a:endParaRPr lang="en-US" dirty="0"/>
        </a:p>
      </dgm:t>
    </dgm:pt>
    <dgm:pt modelId="{3B201A9A-B2D5-413F-9913-2785D3F88A2B}" type="parTrans" cxnId="{913057A0-15D7-4F64-9043-EA4B9259086B}">
      <dgm:prSet/>
      <dgm:spPr/>
      <dgm:t>
        <a:bodyPr/>
        <a:lstStyle/>
        <a:p>
          <a:endParaRPr lang="en-US"/>
        </a:p>
      </dgm:t>
    </dgm:pt>
    <dgm:pt modelId="{8B4CE602-025A-4CFA-80AE-EEEE11CB18DF}" type="sibTrans" cxnId="{913057A0-15D7-4F64-9043-EA4B9259086B}">
      <dgm:prSet/>
      <dgm:spPr/>
      <dgm:t>
        <a:bodyPr/>
        <a:lstStyle/>
        <a:p>
          <a:endParaRPr lang="en-US"/>
        </a:p>
      </dgm:t>
    </dgm:pt>
    <dgm:pt modelId="{26D2802E-C620-4033-A413-07F8E1A158C5}">
      <dgm:prSet phldrT="[Text]"/>
      <dgm:spPr/>
      <dgm:t>
        <a:bodyPr/>
        <a:lstStyle/>
        <a:p>
          <a:r>
            <a:rPr lang="en-US" dirty="0" smtClean="0"/>
            <a:t>49%</a:t>
          </a:r>
          <a:endParaRPr lang="en-US" dirty="0"/>
        </a:p>
      </dgm:t>
    </dgm:pt>
    <dgm:pt modelId="{F42238B6-AA07-4BC1-A3E8-E9D4FBBF936E}" type="parTrans" cxnId="{62502A0A-CB6D-48E5-AF7E-0E3841D141CF}">
      <dgm:prSet/>
      <dgm:spPr/>
      <dgm:t>
        <a:bodyPr/>
        <a:lstStyle/>
        <a:p>
          <a:endParaRPr lang="en-US"/>
        </a:p>
      </dgm:t>
    </dgm:pt>
    <dgm:pt modelId="{8FAC4247-026E-4513-9455-B97881DD9D1E}" type="sibTrans" cxnId="{62502A0A-CB6D-48E5-AF7E-0E3841D141CF}">
      <dgm:prSet/>
      <dgm:spPr/>
      <dgm:t>
        <a:bodyPr/>
        <a:lstStyle/>
        <a:p>
          <a:endParaRPr lang="en-US"/>
        </a:p>
      </dgm:t>
    </dgm:pt>
    <dgm:pt modelId="{153F65FB-EC01-430C-B541-71E718A23B69}">
      <dgm:prSet/>
      <dgm:spPr/>
      <dgm:t>
        <a:bodyPr/>
        <a:lstStyle/>
        <a:p>
          <a:r>
            <a:rPr lang="en-US" dirty="0"/>
            <a:t>Betting, Gambling, Tobacco</a:t>
          </a:r>
        </a:p>
      </dgm:t>
    </dgm:pt>
    <dgm:pt modelId="{93823A14-8106-43F4-BAA1-3E6021082A9B}" type="parTrans" cxnId="{55D5A4C3-6682-4AEB-B511-DBC9952B4C22}">
      <dgm:prSet/>
      <dgm:spPr/>
      <dgm:t>
        <a:bodyPr/>
        <a:lstStyle/>
        <a:p>
          <a:endParaRPr lang="en-US"/>
        </a:p>
      </dgm:t>
    </dgm:pt>
    <dgm:pt modelId="{B3F4F291-A790-483A-A15D-FA148C52C948}" type="sibTrans" cxnId="{55D5A4C3-6682-4AEB-B511-DBC9952B4C22}">
      <dgm:prSet/>
      <dgm:spPr/>
      <dgm:t>
        <a:bodyPr/>
        <a:lstStyle/>
        <a:p>
          <a:endParaRPr lang="en-US"/>
        </a:p>
      </dgm:t>
    </dgm:pt>
    <dgm:pt modelId="{B2A4F305-74FA-43AB-A3B6-326392AF176E}">
      <dgm:prSet/>
      <dgm:spPr/>
      <dgm:t>
        <a:bodyPr/>
        <a:lstStyle/>
        <a:p>
          <a:r>
            <a:rPr lang="en-US" dirty="0"/>
            <a:t>Real estate </a:t>
          </a:r>
          <a:r>
            <a:rPr lang="en-US" dirty="0" smtClean="0"/>
            <a:t>business**</a:t>
          </a:r>
          <a:endParaRPr lang="en-US" dirty="0"/>
        </a:p>
      </dgm:t>
    </dgm:pt>
    <dgm:pt modelId="{44F4567E-624F-49CC-B92E-782C18691048}" type="parTrans" cxnId="{A057FBB8-332A-452A-B6E2-EF83B97FE2BC}">
      <dgm:prSet/>
      <dgm:spPr/>
      <dgm:t>
        <a:bodyPr/>
        <a:lstStyle/>
        <a:p>
          <a:endParaRPr lang="en-US"/>
        </a:p>
      </dgm:t>
    </dgm:pt>
    <dgm:pt modelId="{44867CD8-0C9E-486C-8D07-FEF2B3011F45}" type="sibTrans" cxnId="{A057FBB8-332A-452A-B6E2-EF83B97FE2BC}">
      <dgm:prSet/>
      <dgm:spPr/>
      <dgm:t>
        <a:bodyPr/>
        <a:lstStyle/>
        <a:p>
          <a:endParaRPr lang="en-US"/>
        </a:p>
      </dgm:t>
    </dgm:pt>
    <dgm:pt modelId="{D38FC0D7-41FE-494E-A457-925BC06AF0B6}">
      <dgm:prSet/>
      <dgm:spPr/>
      <dgm:t>
        <a:bodyPr/>
        <a:lstStyle/>
        <a:p>
          <a:r>
            <a:rPr lang="en-US" dirty="0"/>
            <a:t>Farmhouse</a:t>
          </a:r>
        </a:p>
      </dgm:t>
    </dgm:pt>
    <dgm:pt modelId="{E3829F75-E929-4885-80F9-C8AEAE8C57CF}" type="parTrans" cxnId="{80814355-15D2-40BC-8C37-9DE863A7C8C5}">
      <dgm:prSet/>
      <dgm:spPr/>
      <dgm:t>
        <a:bodyPr/>
        <a:lstStyle/>
        <a:p>
          <a:endParaRPr lang="en-US"/>
        </a:p>
      </dgm:t>
    </dgm:pt>
    <dgm:pt modelId="{A4DD364B-F25B-425C-A020-B9473C213079}" type="sibTrans" cxnId="{80814355-15D2-40BC-8C37-9DE863A7C8C5}">
      <dgm:prSet/>
      <dgm:spPr/>
      <dgm:t>
        <a:bodyPr/>
        <a:lstStyle/>
        <a:p>
          <a:endParaRPr lang="en-US"/>
        </a:p>
      </dgm:t>
    </dgm:pt>
    <dgm:pt modelId="{47B58AF8-E282-40EE-B8E9-E664038D6F27}">
      <dgm:prSet/>
      <dgm:spPr/>
      <dgm:t>
        <a:bodyPr/>
        <a:lstStyle/>
        <a:p>
          <a:r>
            <a:rPr lang="en-US" dirty="0"/>
            <a:t>Atomic  energy.</a:t>
          </a:r>
        </a:p>
      </dgm:t>
    </dgm:pt>
    <dgm:pt modelId="{E4E9865C-81A5-4DC9-B8AA-1170FE9F4204}" type="parTrans" cxnId="{92A9579C-3DAA-432E-9568-5504AD69A463}">
      <dgm:prSet/>
      <dgm:spPr/>
      <dgm:t>
        <a:bodyPr/>
        <a:lstStyle/>
        <a:p>
          <a:endParaRPr lang="en-US"/>
        </a:p>
      </dgm:t>
    </dgm:pt>
    <dgm:pt modelId="{1852E365-518D-463B-BEF5-C2DD52EBEA00}" type="sibTrans" cxnId="{92A9579C-3DAA-432E-9568-5504AD69A463}">
      <dgm:prSet/>
      <dgm:spPr/>
      <dgm:t>
        <a:bodyPr/>
        <a:lstStyle/>
        <a:p>
          <a:endParaRPr lang="en-US"/>
        </a:p>
      </dgm:t>
    </dgm:pt>
    <dgm:pt modelId="{2AE62EF3-B4F3-4C53-9D88-21D17E608D8F}">
      <dgm:prSet/>
      <dgm:spPr/>
      <dgm:t>
        <a:bodyPr/>
        <a:lstStyle/>
        <a:p>
          <a:r>
            <a:rPr lang="en-US" dirty="0"/>
            <a:t>Railway transport (Metro permit)</a:t>
          </a:r>
        </a:p>
      </dgm:t>
    </dgm:pt>
    <dgm:pt modelId="{B097F102-D7FC-49FE-9CCC-719FE69799BA}" type="parTrans" cxnId="{38634014-D381-4DF4-BE8D-86598828AAE2}">
      <dgm:prSet/>
      <dgm:spPr/>
      <dgm:t>
        <a:bodyPr/>
        <a:lstStyle/>
        <a:p>
          <a:endParaRPr lang="en-US"/>
        </a:p>
      </dgm:t>
    </dgm:pt>
    <dgm:pt modelId="{2BDD14FE-C6D4-411F-85E4-58B5FB271D7B}" type="sibTrans" cxnId="{38634014-D381-4DF4-BE8D-86598828AAE2}">
      <dgm:prSet/>
      <dgm:spPr/>
      <dgm:t>
        <a:bodyPr/>
        <a:lstStyle/>
        <a:p>
          <a:endParaRPr lang="en-US"/>
        </a:p>
      </dgm:t>
    </dgm:pt>
    <dgm:pt modelId="{BB0E0EB3-1CF4-47B0-A12F-35BAEFAC0BE6}">
      <dgm:prSet/>
      <dgm:spPr/>
      <dgm:t>
        <a:bodyPr/>
        <a:lstStyle/>
        <a:p>
          <a:r>
            <a:rPr lang="en-US" u="sng" dirty="0"/>
            <a:t>B2C E-commerce :Inventory based</a:t>
          </a:r>
        </a:p>
      </dgm:t>
    </dgm:pt>
    <dgm:pt modelId="{582361F3-98A5-4D29-A3C6-AE5E730C575C}" type="parTrans" cxnId="{2C0EC087-A870-427B-8C7E-CE9A89D900A0}">
      <dgm:prSet/>
      <dgm:spPr/>
      <dgm:t>
        <a:bodyPr/>
        <a:lstStyle/>
        <a:p>
          <a:endParaRPr lang="en-US"/>
        </a:p>
      </dgm:t>
    </dgm:pt>
    <dgm:pt modelId="{57F853EE-825D-469E-8C2A-FD96A0625B48}" type="sibTrans" cxnId="{2C0EC087-A870-427B-8C7E-CE9A89D900A0}">
      <dgm:prSet/>
      <dgm:spPr/>
      <dgm:t>
        <a:bodyPr/>
        <a:lstStyle/>
        <a:p>
          <a:endParaRPr lang="en-US"/>
        </a:p>
      </dgm:t>
    </dgm:pt>
    <dgm:pt modelId="{FE6189E7-1969-4613-9B24-3A7A4DF66EE8}">
      <dgm:prSet/>
      <dgm:spPr/>
      <dgm:t>
        <a:bodyPr/>
        <a:lstStyle/>
        <a:p>
          <a:r>
            <a:rPr lang="en-US" dirty="0" smtClean="0"/>
            <a:t>20-26%</a:t>
          </a:r>
          <a:endParaRPr lang="en-US" dirty="0"/>
        </a:p>
      </dgm:t>
    </dgm:pt>
    <dgm:pt modelId="{DCD02FDA-84BF-4503-BAD9-00C1ACEDA388}" type="parTrans" cxnId="{B412A2E2-B366-4FEB-B58C-27944CB6A955}">
      <dgm:prSet/>
      <dgm:spPr/>
      <dgm:t>
        <a:bodyPr/>
        <a:lstStyle/>
        <a:p>
          <a:endParaRPr lang="en-US"/>
        </a:p>
      </dgm:t>
    </dgm:pt>
    <dgm:pt modelId="{61242C2F-4F2A-4B1C-BF70-C9B211797B0C}" type="sibTrans" cxnId="{B412A2E2-B366-4FEB-B58C-27944CB6A955}">
      <dgm:prSet/>
      <dgm:spPr/>
      <dgm:t>
        <a:bodyPr/>
        <a:lstStyle/>
        <a:p>
          <a:endParaRPr lang="en-US"/>
        </a:p>
      </dgm:t>
    </dgm:pt>
    <dgm:pt modelId="{C83B6316-F01C-467A-8144-34395A37D3A1}">
      <dgm:prSet/>
      <dgm:spPr/>
      <dgm:t>
        <a:bodyPr/>
        <a:lstStyle/>
        <a:p>
          <a:endParaRPr lang="en-US" dirty="0">
            <a:solidFill>
              <a:srgbClr val="FFC000"/>
            </a:solidFill>
          </a:endParaRPr>
        </a:p>
      </dgm:t>
    </dgm:pt>
    <dgm:pt modelId="{784E1FD3-730D-471C-8213-2BBBADE6CD8E}" type="parTrans" cxnId="{70B72969-7D59-4F6C-8118-1E5AA52AED37}">
      <dgm:prSet/>
      <dgm:spPr/>
      <dgm:t>
        <a:bodyPr/>
        <a:lstStyle/>
        <a:p>
          <a:endParaRPr lang="en-US"/>
        </a:p>
      </dgm:t>
    </dgm:pt>
    <dgm:pt modelId="{2E7997CC-3562-4491-958A-697D86875DC1}" type="sibTrans" cxnId="{70B72969-7D59-4F6C-8118-1E5AA52AED37}">
      <dgm:prSet/>
      <dgm:spPr/>
      <dgm:t>
        <a:bodyPr/>
        <a:lstStyle/>
        <a:p>
          <a:endParaRPr lang="en-US"/>
        </a:p>
      </dgm:t>
    </dgm:pt>
    <dgm:pt modelId="{BE116F62-CFC5-40B1-892D-DEF47DB4100D}">
      <dgm:prSet/>
      <dgm:spPr/>
      <dgm:t>
        <a:bodyPr/>
        <a:lstStyle/>
        <a:p>
          <a:r>
            <a:rPr lang="en-US" dirty="0" smtClean="0"/>
            <a:t>PSU-Petro Refine; Power-exchange</a:t>
          </a:r>
          <a:endParaRPr lang="en-US" dirty="0"/>
        </a:p>
      </dgm:t>
    </dgm:pt>
    <dgm:pt modelId="{E7706A6D-FF6A-4153-B7B8-48027FF1423C}" type="parTrans" cxnId="{3F920B7C-681B-4BE4-A9BC-F7AE38849BA4}">
      <dgm:prSet/>
      <dgm:spPr/>
      <dgm:t>
        <a:bodyPr/>
        <a:lstStyle/>
        <a:p>
          <a:endParaRPr lang="en-US"/>
        </a:p>
      </dgm:t>
    </dgm:pt>
    <dgm:pt modelId="{C54AFBFB-F2EB-488A-8165-483D9911CE51}" type="sibTrans" cxnId="{3F920B7C-681B-4BE4-A9BC-F7AE38849BA4}">
      <dgm:prSet/>
      <dgm:spPr/>
      <dgm:t>
        <a:bodyPr/>
        <a:lstStyle/>
        <a:p>
          <a:endParaRPr lang="en-US"/>
        </a:p>
      </dgm:t>
    </dgm:pt>
    <dgm:pt modelId="{E68A9CE4-BBF4-4F3E-8059-41E15331320D}">
      <dgm:prSet/>
      <dgm:spPr/>
      <dgm:t>
        <a:bodyPr/>
        <a:lstStyle/>
        <a:p>
          <a:r>
            <a:rPr lang="en-US" dirty="0"/>
            <a:t>Defense (FPI-24%); private security agencies</a:t>
          </a:r>
        </a:p>
      </dgm:t>
    </dgm:pt>
    <dgm:pt modelId="{0777CA5F-8AB0-4049-9667-6752C3755C4E}" type="parTrans" cxnId="{B05003BD-CB28-45C4-8E2E-CEB437FC4786}">
      <dgm:prSet/>
      <dgm:spPr/>
      <dgm:t>
        <a:bodyPr/>
        <a:lstStyle/>
        <a:p>
          <a:endParaRPr lang="en-US"/>
        </a:p>
      </dgm:t>
    </dgm:pt>
    <dgm:pt modelId="{789AB86F-1E51-4D11-93C2-70F7ED257152}" type="sibTrans" cxnId="{B05003BD-CB28-45C4-8E2E-CEB437FC4786}">
      <dgm:prSet/>
      <dgm:spPr/>
      <dgm:t>
        <a:bodyPr/>
        <a:lstStyle/>
        <a:p>
          <a:endParaRPr lang="en-US"/>
        </a:p>
      </dgm:t>
    </dgm:pt>
    <dgm:pt modelId="{183D187D-192F-4D7D-B1ED-357AD7E911AB}">
      <dgm:prSet/>
      <dgm:spPr/>
      <dgm:t>
        <a:bodyPr/>
        <a:lstStyle/>
        <a:p>
          <a:r>
            <a:rPr lang="en-US" dirty="0" smtClean="0"/>
            <a:t>Cable, Airlines</a:t>
          </a:r>
          <a:endParaRPr lang="en-US" dirty="0"/>
        </a:p>
      </dgm:t>
    </dgm:pt>
    <dgm:pt modelId="{CC806134-42E0-45C7-B23E-6214DA6F0861}" type="parTrans" cxnId="{F29607BB-7282-4640-94A6-E565D3EA9EE0}">
      <dgm:prSet/>
      <dgm:spPr/>
      <dgm:t>
        <a:bodyPr/>
        <a:lstStyle/>
        <a:p>
          <a:endParaRPr lang="en-US"/>
        </a:p>
      </dgm:t>
    </dgm:pt>
    <dgm:pt modelId="{03C8462A-C597-42EE-BE03-603774151E20}" type="sibTrans" cxnId="{F29607BB-7282-4640-94A6-E565D3EA9EE0}">
      <dgm:prSet/>
      <dgm:spPr/>
      <dgm:t>
        <a:bodyPr/>
        <a:lstStyle/>
        <a:p>
          <a:endParaRPr lang="en-US"/>
        </a:p>
      </dgm:t>
    </dgm:pt>
    <dgm:pt modelId="{015F8AB4-AC42-4D38-8F7E-CE07B491041A}">
      <dgm:prSet/>
      <dgm:spPr/>
      <dgm:t>
        <a:bodyPr/>
        <a:lstStyle/>
        <a:p>
          <a:r>
            <a:rPr lang="en-US" dirty="0"/>
            <a:t>Insurance; Pension; Commodity exchange</a:t>
          </a:r>
        </a:p>
      </dgm:t>
    </dgm:pt>
    <dgm:pt modelId="{A8F409E2-1193-4634-B2C8-90D928ED9E7F}" type="parTrans" cxnId="{8691179B-6326-4FD3-B3BE-501E73C4AA03}">
      <dgm:prSet/>
      <dgm:spPr/>
      <dgm:t>
        <a:bodyPr/>
        <a:lstStyle/>
        <a:p>
          <a:endParaRPr lang="en-US"/>
        </a:p>
      </dgm:t>
    </dgm:pt>
    <dgm:pt modelId="{C4AD74CE-A185-49A2-BD00-AE5A5E95B325}" type="sibTrans" cxnId="{8691179B-6326-4FD3-B3BE-501E73C4AA03}">
      <dgm:prSet/>
      <dgm:spPr/>
      <dgm:t>
        <a:bodyPr/>
        <a:lstStyle/>
        <a:p>
          <a:endParaRPr lang="en-US"/>
        </a:p>
      </dgm:t>
    </dgm:pt>
    <dgm:pt modelId="{42ED67FF-4ECC-4896-B3F9-CAA99D5E450E}">
      <dgm:prSet/>
      <dgm:spPr/>
      <dgm:t>
        <a:bodyPr/>
        <a:lstStyle/>
        <a:p>
          <a:r>
            <a:rPr lang="en-US" dirty="0" smtClean="0"/>
            <a:t>26% Print Media, FM Radio</a:t>
          </a:r>
          <a:endParaRPr lang="en-US" dirty="0"/>
        </a:p>
      </dgm:t>
    </dgm:pt>
    <dgm:pt modelId="{6ED6A8AA-DF24-4629-94F0-70648B59A575}" type="parTrans" cxnId="{671F1EF8-101C-4E6E-AE64-5CAF7530D447}">
      <dgm:prSet/>
      <dgm:spPr/>
      <dgm:t>
        <a:bodyPr/>
        <a:lstStyle/>
        <a:p>
          <a:endParaRPr lang="en-US"/>
        </a:p>
      </dgm:t>
    </dgm:pt>
    <dgm:pt modelId="{49BD4D48-CD17-4DD1-B679-47D11516C935}" type="sibTrans" cxnId="{671F1EF8-101C-4E6E-AE64-5CAF7530D447}">
      <dgm:prSet/>
      <dgm:spPr/>
      <dgm:t>
        <a:bodyPr/>
        <a:lstStyle/>
        <a:p>
          <a:endParaRPr lang="en-US"/>
        </a:p>
      </dgm:t>
    </dgm:pt>
    <dgm:pt modelId="{D7BB618A-429E-4BB5-8E75-5BE9263BF489}">
      <dgm:prSet/>
      <dgm:spPr/>
      <dgm:t>
        <a:bodyPr/>
        <a:lstStyle/>
        <a:p>
          <a:r>
            <a:rPr lang="en-US" dirty="0" smtClean="0">
              <a:solidFill>
                <a:srgbClr val="FFC000"/>
              </a:solidFill>
            </a:rPr>
            <a:t>Public Sector Banks- 20% MAX</a:t>
          </a:r>
          <a:endParaRPr lang="en-US" dirty="0"/>
        </a:p>
      </dgm:t>
    </dgm:pt>
    <dgm:pt modelId="{14CA4CD2-BA44-46A1-B539-03230B4369A9}" type="parTrans" cxnId="{2756B2CB-EDBF-4319-B2CC-BAFA95168F55}">
      <dgm:prSet/>
      <dgm:spPr/>
    </dgm:pt>
    <dgm:pt modelId="{BAC6F406-40A5-4B9C-B1EF-B40771948E3D}" type="sibTrans" cxnId="{2756B2CB-EDBF-4319-B2CC-BAFA95168F55}">
      <dgm:prSet/>
      <dgm:spPr/>
    </dgm:pt>
    <dgm:pt modelId="{B0AB4A23-BB19-4904-8E9C-709E2263530D}" type="pres">
      <dgm:prSet presAssocID="{FB309D21-9230-47B0-966F-0DAFB8E3B3FE}" presName="Name0" presStyleCnt="0">
        <dgm:presLayoutVars>
          <dgm:dir/>
          <dgm:resizeHandles val="exact"/>
        </dgm:presLayoutVars>
      </dgm:prSet>
      <dgm:spPr/>
    </dgm:pt>
    <dgm:pt modelId="{F6A8B296-BFE4-44AC-B7C1-379A735C02F3}" type="pres">
      <dgm:prSet presAssocID="{194421F3-BE7A-4E9B-A97E-C4B2FB9DAB42}" presName="parAndChTx" presStyleLbl="node1" presStyleIdx="0" presStyleCnt="3">
        <dgm:presLayoutVars>
          <dgm:bulletEnabled val="1"/>
        </dgm:presLayoutVars>
      </dgm:prSet>
      <dgm:spPr/>
      <dgm:t>
        <a:bodyPr/>
        <a:lstStyle/>
        <a:p>
          <a:endParaRPr lang="en-US"/>
        </a:p>
      </dgm:t>
    </dgm:pt>
    <dgm:pt modelId="{A571FCEF-D43C-4E61-81F7-8D532097C96A}" type="pres">
      <dgm:prSet presAssocID="{CA9252FD-BF1D-4BF0-919C-07A30CFFF4F9}" presName="parAndChSpace" presStyleCnt="0"/>
      <dgm:spPr/>
    </dgm:pt>
    <dgm:pt modelId="{A677A257-7ED4-42F5-BB9E-BA8F3DF85095}" type="pres">
      <dgm:prSet presAssocID="{FE6189E7-1969-4613-9B24-3A7A4DF66EE8}" presName="parAndChTx" presStyleLbl="node1" presStyleIdx="1" presStyleCnt="3">
        <dgm:presLayoutVars>
          <dgm:bulletEnabled val="1"/>
        </dgm:presLayoutVars>
      </dgm:prSet>
      <dgm:spPr/>
      <dgm:t>
        <a:bodyPr/>
        <a:lstStyle/>
        <a:p>
          <a:endParaRPr lang="en-US"/>
        </a:p>
      </dgm:t>
    </dgm:pt>
    <dgm:pt modelId="{8A521129-4D94-4816-87C8-37607240B952}" type="pres">
      <dgm:prSet presAssocID="{61242C2F-4F2A-4B1C-BF70-C9B211797B0C}" presName="parAndChSpace" presStyleCnt="0"/>
      <dgm:spPr/>
    </dgm:pt>
    <dgm:pt modelId="{87EAFE81-218B-4778-BC8F-7D50DE96253A}" type="pres">
      <dgm:prSet presAssocID="{26D2802E-C620-4033-A413-07F8E1A158C5}" presName="parAndChTx" presStyleLbl="node1" presStyleIdx="2" presStyleCnt="3">
        <dgm:presLayoutVars>
          <dgm:bulletEnabled val="1"/>
        </dgm:presLayoutVars>
      </dgm:prSet>
      <dgm:spPr/>
      <dgm:t>
        <a:bodyPr/>
        <a:lstStyle/>
        <a:p>
          <a:endParaRPr lang="en-US"/>
        </a:p>
      </dgm:t>
    </dgm:pt>
  </dgm:ptLst>
  <dgm:cxnLst>
    <dgm:cxn modelId="{40418458-1F27-4246-BCE2-465076E6C57E}" type="presOf" srcId="{FB309D21-9230-47B0-966F-0DAFB8E3B3FE}" destId="{B0AB4A23-BB19-4904-8E9C-709E2263530D}" srcOrd="0" destOrd="0" presId="urn:microsoft.com/office/officeart/2005/8/layout/hChevron3"/>
    <dgm:cxn modelId="{80814355-15D2-40BC-8C37-9DE863A7C8C5}" srcId="{194421F3-BE7A-4E9B-A97E-C4B2FB9DAB42}" destId="{D38FC0D7-41FE-494E-A457-925BC06AF0B6}" srcOrd="3" destOrd="0" parTransId="{E3829F75-E929-4885-80F9-C8AEAE8C57CF}" sibTransId="{A4DD364B-F25B-425C-A020-B9473C213079}"/>
    <dgm:cxn modelId="{38FAB216-6E75-497D-BD00-9C9E151F9A83}" type="presOf" srcId="{26D2802E-C620-4033-A413-07F8E1A158C5}" destId="{87EAFE81-218B-4778-BC8F-7D50DE96253A}" srcOrd="0" destOrd="0" presId="urn:microsoft.com/office/officeart/2005/8/layout/hChevron3"/>
    <dgm:cxn modelId="{671F1EF8-101C-4E6E-AE64-5CAF7530D447}" srcId="{FE6189E7-1969-4613-9B24-3A7A4DF66EE8}" destId="{42ED67FF-4ECC-4896-B3F9-CAA99D5E450E}" srcOrd="1" destOrd="0" parTransId="{6ED6A8AA-DF24-4629-94F0-70648B59A575}" sibTransId="{49BD4D48-CD17-4DD1-B679-47D11516C935}"/>
    <dgm:cxn modelId="{8691179B-6326-4FD3-B3BE-501E73C4AA03}" srcId="{26D2802E-C620-4033-A413-07F8E1A158C5}" destId="{015F8AB4-AC42-4D38-8F7E-CE07B491041A}" srcOrd="3" destOrd="0" parTransId="{A8F409E2-1193-4634-B2C8-90D928ED9E7F}" sibTransId="{C4AD74CE-A185-49A2-BD00-AE5A5E95B325}"/>
    <dgm:cxn modelId="{CFA6D1A8-0EB6-4C0C-8418-6BF88A9DFADB}" type="presOf" srcId="{183D187D-192F-4D7D-B1ED-357AD7E911AB}" destId="{87EAFE81-218B-4778-BC8F-7D50DE96253A}" srcOrd="0" destOrd="3" presId="urn:microsoft.com/office/officeart/2005/8/layout/hChevron3"/>
    <dgm:cxn modelId="{92A9579C-3DAA-432E-9568-5504AD69A463}" srcId="{194421F3-BE7A-4E9B-A97E-C4B2FB9DAB42}" destId="{47B58AF8-E282-40EE-B8E9-E664038D6F27}" srcOrd="4" destOrd="0" parTransId="{E4E9865C-81A5-4DC9-B8AA-1170FE9F4204}" sibTransId="{1852E365-518D-463B-BEF5-C2DD52EBEA00}"/>
    <dgm:cxn modelId="{D0D5BF53-BDD7-4329-9CD6-88F3655046D9}" type="presOf" srcId="{015F8AB4-AC42-4D38-8F7E-CE07B491041A}" destId="{87EAFE81-218B-4778-BC8F-7D50DE96253A}" srcOrd="0" destOrd="4" presId="urn:microsoft.com/office/officeart/2005/8/layout/hChevron3"/>
    <dgm:cxn modelId="{913057A0-15D7-4F64-9043-EA4B9259086B}" srcId="{194421F3-BE7A-4E9B-A97E-C4B2FB9DAB42}" destId="{A4808D2B-1678-4464-A774-7F5D37DD46C1}" srcOrd="0" destOrd="0" parTransId="{3B201A9A-B2D5-413F-9913-2785D3F88A2B}" sibTransId="{8B4CE602-025A-4CFA-80AE-EEEE11CB18DF}"/>
    <dgm:cxn modelId="{DEAB93E9-E081-4103-822A-8BDC979B1B35}" type="presOf" srcId="{E68A9CE4-BBF4-4F3E-8059-41E15331320D}" destId="{87EAFE81-218B-4778-BC8F-7D50DE96253A}" srcOrd="0" destOrd="2" presId="urn:microsoft.com/office/officeart/2005/8/layout/hChevron3"/>
    <dgm:cxn modelId="{2756B2CB-EDBF-4319-B2CC-BAFA95168F55}" srcId="{FE6189E7-1969-4613-9B24-3A7A4DF66EE8}" destId="{D7BB618A-429E-4BB5-8E75-5BE9263BF489}" srcOrd="0" destOrd="0" parTransId="{14CA4CD2-BA44-46A1-B539-03230B4369A9}" sibTransId="{BAC6F406-40A5-4B9C-B1EF-B40771948E3D}"/>
    <dgm:cxn modelId="{93B977A8-88E2-4A32-8EA2-B0D5C83D75E5}" type="presOf" srcId="{42ED67FF-4ECC-4896-B3F9-CAA99D5E450E}" destId="{A677A257-7ED4-42F5-BB9E-BA8F3DF85095}" srcOrd="0" destOrd="2" presId="urn:microsoft.com/office/officeart/2005/8/layout/hChevron3"/>
    <dgm:cxn modelId="{3F920B7C-681B-4BE4-A9BC-F7AE38849BA4}" srcId="{26D2802E-C620-4033-A413-07F8E1A158C5}" destId="{BE116F62-CFC5-40B1-892D-DEF47DB4100D}" srcOrd="0" destOrd="0" parTransId="{E7706A6D-FF6A-4153-B7B8-48027FF1423C}" sibTransId="{C54AFBFB-F2EB-488A-8165-483D9911CE51}"/>
    <dgm:cxn modelId="{38634014-D381-4DF4-BE8D-86598828AAE2}" srcId="{194421F3-BE7A-4E9B-A97E-C4B2FB9DAB42}" destId="{2AE62EF3-B4F3-4C53-9D88-21D17E608D8F}" srcOrd="5" destOrd="0" parTransId="{B097F102-D7FC-49FE-9CCC-719FE69799BA}" sibTransId="{2BDD14FE-C6D4-411F-85E4-58B5FB271D7B}"/>
    <dgm:cxn modelId="{2C0EC087-A870-427B-8C7E-CE9A89D900A0}" srcId="{194421F3-BE7A-4E9B-A97E-C4B2FB9DAB42}" destId="{BB0E0EB3-1CF4-47B0-A12F-35BAEFAC0BE6}" srcOrd="6" destOrd="0" parTransId="{582361F3-98A5-4D29-A3C6-AE5E730C575C}" sibTransId="{57F853EE-825D-469E-8C2A-FD96A0625B48}"/>
    <dgm:cxn modelId="{DC6EFB1F-FEB6-4D3C-A024-60C667AD554E}" type="presOf" srcId="{2AE62EF3-B4F3-4C53-9D88-21D17E608D8F}" destId="{F6A8B296-BFE4-44AC-B7C1-379A735C02F3}" srcOrd="0" destOrd="6" presId="urn:microsoft.com/office/officeart/2005/8/layout/hChevron3"/>
    <dgm:cxn modelId="{F11F8DA6-179C-422B-984C-7DD39BD0FBEF}" type="presOf" srcId="{D38FC0D7-41FE-494E-A457-925BC06AF0B6}" destId="{F6A8B296-BFE4-44AC-B7C1-379A735C02F3}" srcOrd="0" destOrd="4" presId="urn:microsoft.com/office/officeart/2005/8/layout/hChevron3"/>
    <dgm:cxn modelId="{EBBBE58F-E147-46D4-BC64-D7EAF1029274}" type="presOf" srcId="{BB0E0EB3-1CF4-47B0-A12F-35BAEFAC0BE6}" destId="{F6A8B296-BFE4-44AC-B7C1-379A735C02F3}" srcOrd="0" destOrd="7" presId="urn:microsoft.com/office/officeart/2005/8/layout/hChevron3"/>
    <dgm:cxn modelId="{BB210335-64C1-48AE-A4B5-A03088F9984E}" type="presOf" srcId="{C83B6316-F01C-467A-8144-34395A37D3A1}" destId="{A677A257-7ED4-42F5-BB9E-BA8F3DF85095}" srcOrd="0" destOrd="3" presId="urn:microsoft.com/office/officeart/2005/8/layout/hChevron3"/>
    <dgm:cxn modelId="{B35F1249-F37B-4FD5-B2E2-D4FDE98B871C}" type="presOf" srcId="{FE6189E7-1969-4613-9B24-3A7A4DF66EE8}" destId="{A677A257-7ED4-42F5-BB9E-BA8F3DF85095}" srcOrd="0" destOrd="0" presId="urn:microsoft.com/office/officeart/2005/8/layout/hChevron3"/>
    <dgm:cxn modelId="{62502A0A-CB6D-48E5-AF7E-0E3841D141CF}" srcId="{FB309D21-9230-47B0-966F-0DAFB8E3B3FE}" destId="{26D2802E-C620-4033-A413-07F8E1A158C5}" srcOrd="2" destOrd="0" parTransId="{F42238B6-AA07-4BC1-A3E8-E9D4FBBF936E}" sibTransId="{8FAC4247-026E-4513-9455-B97881DD9D1E}"/>
    <dgm:cxn modelId="{7D7637BC-05A3-45F9-91C9-24B35299C53F}" srcId="{FB309D21-9230-47B0-966F-0DAFB8E3B3FE}" destId="{194421F3-BE7A-4E9B-A97E-C4B2FB9DAB42}" srcOrd="0" destOrd="0" parTransId="{97242B56-4083-4E7C-B76C-2063E0FE34E2}" sibTransId="{CA9252FD-BF1D-4BF0-919C-07A30CFFF4F9}"/>
    <dgm:cxn modelId="{C03EFEBB-BE1E-4808-9773-0FC28D98B223}" type="presOf" srcId="{D7BB618A-429E-4BB5-8E75-5BE9263BF489}" destId="{A677A257-7ED4-42F5-BB9E-BA8F3DF85095}" srcOrd="0" destOrd="1" presId="urn:microsoft.com/office/officeart/2005/8/layout/hChevron3"/>
    <dgm:cxn modelId="{43C6380C-3B2F-4EB6-83A3-22BEBD6FB583}" type="presOf" srcId="{194421F3-BE7A-4E9B-A97E-C4B2FB9DAB42}" destId="{F6A8B296-BFE4-44AC-B7C1-379A735C02F3}" srcOrd="0" destOrd="0" presId="urn:microsoft.com/office/officeart/2005/8/layout/hChevron3"/>
    <dgm:cxn modelId="{C37BCB7E-073A-4E88-A554-10BB04E718C4}" type="presOf" srcId="{A4808D2B-1678-4464-A774-7F5D37DD46C1}" destId="{F6A8B296-BFE4-44AC-B7C1-379A735C02F3}" srcOrd="0" destOrd="1" presId="urn:microsoft.com/office/officeart/2005/8/layout/hChevron3"/>
    <dgm:cxn modelId="{70B72969-7D59-4F6C-8118-1E5AA52AED37}" srcId="{FE6189E7-1969-4613-9B24-3A7A4DF66EE8}" destId="{C83B6316-F01C-467A-8144-34395A37D3A1}" srcOrd="2" destOrd="0" parTransId="{784E1FD3-730D-471C-8213-2BBBADE6CD8E}" sibTransId="{2E7997CC-3562-4491-958A-697D86875DC1}"/>
    <dgm:cxn modelId="{6E28D9C9-E095-4B50-A26F-2DDC192AD772}" type="presOf" srcId="{B2A4F305-74FA-43AB-A3B6-326392AF176E}" destId="{F6A8B296-BFE4-44AC-B7C1-379A735C02F3}" srcOrd="0" destOrd="3" presId="urn:microsoft.com/office/officeart/2005/8/layout/hChevron3"/>
    <dgm:cxn modelId="{0A4EC571-0F7E-483B-B6F6-663FC4562847}" type="presOf" srcId="{BE116F62-CFC5-40B1-892D-DEF47DB4100D}" destId="{87EAFE81-218B-4778-BC8F-7D50DE96253A}" srcOrd="0" destOrd="1" presId="urn:microsoft.com/office/officeart/2005/8/layout/hChevron3"/>
    <dgm:cxn modelId="{E257E0E2-5C8A-412B-895A-608AB3CCB63E}" type="presOf" srcId="{47B58AF8-E282-40EE-B8E9-E664038D6F27}" destId="{F6A8B296-BFE4-44AC-B7C1-379A735C02F3}" srcOrd="0" destOrd="5" presId="urn:microsoft.com/office/officeart/2005/8/layout/hChevron3"/>
    <dgm:cxn modelId="{B412A2E2-B366-4FEB-B58C-27944CB6A955}" srcId="{FB309D21-9230-47B0-966F-0DAFB8E3B3FE}" destId="{FE6189E7-1969-4613-9B24-3A7A4DF66EE8}" srcOrd="1" destOrd="0" parTransId="{DCD02FDA-84BF-4503-BAD9-00C1ACEDA388}" sibTransId="{61242C2F-4F2A-4B1C-BF70-C9B211797B0C}"/>
    <dgm:cxn modelId="{55D5A4C3-6682-4AEB-B511-DBC9952B4C22}" srcId="{194421F3-BE7A-4E9B-A97E-C4B2FB9DAB42}" destId="{153F65FB-EC01-430C-B541-71E718A23B69}" srcOrd="1" destOrd="0" parTransId="{93823A14-8106-43F4-BAA1-3E6021082A9B}" sibTransId="{B3F4F291-A790-483A-A15D-FA148C52C948}"/>
    <dgm:cxn modelId="{A057FBB8-332A-452A-B6E2-EF83B97FE2BC}" srcId="{194421F3-BE7A-4E9B-A97E-C4B2FB9DAB42}" destId="{B2A4F305-74FA-43AB-A3B6-326392AF176E}" srcOrd="2" destOrd="0" parTransId="{44F4567E-624F-49CC-B92E-782C18691048}" sibTransId="{44867CD8-0C9E-486C-8D07-FEF2B3011F45}"/>
    <dgm:cxn modelId="{B05003BD-CB28-45C4-8E2E-CEB437FC4786}" srcId="{26D2802E-C620-4033-A413-07F8E1A158C5}" destId="{E68A9CE4-BBF4-4F3E-8059-41E15331320D}" srcOrd="1" destOrd="0" parTransId="{0777CA5F-8AB0-4049-9667-6752C3755C4E}" sibTransId="{789AB86F-1E51-4D11-93C2-70F7ED257152}"/>
    <dgm:cxn modelId="{85698153-F5E1-427A-9448-5419E6F9EC3B}" type="presOf" srcId="{153F65FB-EC01-430C-B541-71E718A23B69}" destId="{F6A8B296-BFE4-44AC-B7C1-379A735C02F3}" srcOrd="0" destOrd="2" presId="urn:microsoft.com/office/officeart/2005/8/layout/hChevron3"/>
    <dgm:cxn modelId="{F29607BB-7282-4640-94A6-E565D3EA9EE0}" srcId="{26D2802E-C620-4033-A413-07F8E1A158C5}" destId="{183D187D-192F-4D7D-B1ED-357AD7E911AB}" srcOrd="2" destOrd="0" parTransId="{CC806134-42E0-45C7-B23E-6214DA6F0861}" sibTransId="{03C8462A-C597-42EE-BE03-603774151E20}"/>
    <dgm:cxn modelId="{72A62C04-42F9-480F-8D3A-09DA146E0438}" type="presParOf" srcId="{B0AB4A23-BB19-4904-8E9C-709E2263530D}" destId="{F6A8B296-BFE4-44AC-B7C1-379A735C02F3}" srcOrd="0" destOrd="0" presId="urn:microsoft.com/office/officeart/2005/8/layout/hChevron3"/>
    <dgm:cxn modelId="{63E11A9F-92CB-4BCC-B2B0-5C32C23B18B8}" type="presParOf" srcId="{B0AB4A23-BB19-4904-8E9C-709E2263530D}" destId="{A571FCEF-D43C-4E61-81F7-8D532097C96A}" srcOrd="1" destOrd="0" presId="urn:microsoft.com/office/officeart/2005/8/layout/hChevron3"/>
    <dgm:cxn modelId="{79A26953-E272-4FED-A69A-FEE8FD426334}" type="presParOf" srcId="{B0AB4A23-BB19-4904-8E9C-709E2263530D}" destId="{A677A257-7ED4-42F5-BB9E-BA8F3DF85095}" srcOrd="2" destOrd="0" presId="urn:microsoft.com/office/officeart/2005/8/layout/hChevron3"/>
    <dgm:cxn modelId="{ACBCFF36-A3C7-491B-AB9A-1616B2FC4148}" type="presParOf" srcId="{B0AB4A23-BB19-4904-8E9C-709E2263530D}" destId="{8A521129-4D94-4816-87C8-37607240B952}" srcOrd="3" destOrd="0" presId="urn:microsoft.com/office/officeart/2005/8/layout/hChevron3"/>
    <dgm:cxn modelId="{6FBE1BF7-FDD9-4BB8-8367-133DB731B238}" type="presParOf" srcId="{B0AB4A23-BB19-4904-8E9C-709E2263530D}" destId="{87EAFE81-218B-4778-BC8F-7D50DE96253A}"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309D21-9230-47B0-966F-0DAFB8E3B3FE}" type="doc">
      <dgm:prSet loTypeId="urn:microsoft.com/office/officeart/2005/8/layout/hChevron3" loCatId="process" qsTypeId="urn:microsoft.com/office/officeart/2005/8/quickstyle/simple1" qsCatId="simple" csTypeId="urn:microsoft.com/office/officeart/2005/8/colors/accent1_2" csCatId="accent1" phldr="1"/>
      <dgm:spPr/>
    </dgm:pt>
    <dgm:pt modelId="{194421F3-BE7A-4E9B-A97E-C4B2FB9DAB42}">
      <dgm:prSet phldrT="[Text]"/>
      <dgm:spPr/>
      <dgm:t>
        <a:bodyPr/>
        <a:lstStyle/>
        <a:p>
          <a:r>
            <a:rPr lang="en-US" dirty="0" smtClean="0"/>
            <a:t>51%</a:t>
          </a:r>
          <a:endParaRPr lang="en-US" dirty="0"/>
        </a:p>
      </dgm:t>
    </dgm:pt>
    <dgm:pt modelId="{97242B56-4083-4E7C-B76C-2063E0FE34E2}" type="parTrans" cxnId="{7D7637BC-05A3-45F9-91C9-24B35299C53F}">
      <dgm:prSet/>
      <dgm:spPr/>
      <dgm:t>
        <a:bodyPr/>
        <a:lstStyle/>
        <a:p>
          <a:endParaRPr lang="en-US"/>
        </a:p>
      </dgm:t>
    </dgm:pt>
    <dgm:pt modelId="{CA9252FD-BF1D-4BF0-919C-07A30CFFF4F9}" type="sibTrans" cxnId="{7D7637BC-05A3-45F9-91C9-24B35299C53F}">
      <dgm:prSet/>
      <dgm:spPr/>
      <dgm:t>
        <a:bodyPr/>
        <a:lstStyle/>
        <a:p>
          <a:endParaRPr lang="en-US"/>
        </a:p>
      </dgm:t>
    </dgm:pt>
    <dgm:pt modelId="{D6741487-E4B2-4C12-A976-9CE75C66D940}">
      <dgm:prSet phldrT="[Text]"/>
      <dgm:spPr/>
      <dgm:t>
        <a:bodyPr/>
        <a:lstStyle/>
        <a:p>
          <a:r>
            <a:rPr lang="en-US" dirty="0" smtClean="0"/>
            <a:t>74%</a:t>
          </a:r>
          <a:endParaRPr lang="en-US" dirty="0"/>
        </a:p>
      </dgm:t>
    </dgm:pt>
    <dgm:pt modelId="{9DF3B867-FA94-447A-A6AD-2D0E32523784}" type="parTrans" cxnId="{F843B742-7E12-476C-95FD-2C2A1FC947ED}">
      <dgm:prSet/>
      <dgm:spPr/>
      <dgm:t>
        <a:bodyPr/>
        <a:lstStyle/>
        <a:p>
          <a:endParaRPr lang="en-US"/>
        </a:p>
      </dgm:t>
    </dgm:pt>
    <dgm:pt modelId="{1745C23C-FC46-4DE4-8038-FCC3B1AD4009}" type="sibTrans" cxnId="{F843B742-7E12-476C-95FD-2C2A1FC947ED}">
      <dgm:prSet/>
      <dgm:spPr/>
      <dgm:t>
        <a:bodyPr/>
        <a:lstStyle/>
        <a:p>
          <a:endParaRPr lang="en-US"/>
        </a:p>
      </dgm:t>
    </dgm:pt>
    <dgm:pt modelId="{370AE83D-49E1-43B2-B24A-E9A294A8A602}">
      <dgm:prSet phldrT="[Text]"/>
      <dgm:spPr/>
      <dgm:t>
        <a:bodyPr/>
        <a:lstStyle/>
        <a:p>
          <a:r>
            <a:rPr lang="en-US" dirty="0" smtClean="0"/>
            <a:t>Multi-brand Retail</a:t>
          </a:r>
          <a:endParaRPr lang="en-US" dirty="0"/>
        </a:p>
      </dgm:t>
    </dgm:pt>
    <dgm:pt modelId="{77872DE8-B623-490C-B181-BA783BC2B56F}" type="parTrans" cxnId="{15C8AC94-7779-484A-AFC4-2EAFD3F26508}">
      <dgm:prSet/>
      <dgm:spPr/>
      <dgm:t>
        <a:bodyPr/>
        <a:lstStyle/>
        <a:p>
          <a:endParaRPr lang="en-US"/>
        </a:p>
      </dgm:t>
    </dgm:pt>
    <dgm:pt modelId="{BD4961E2-BE29-427A-9EC3-3AB5E7E6BE6C}" type="sibTrans" cxnId="{15C8AC94-7779-484A-AFC4-2EAFD3F26508}">
      <dgm:prSet/>
      <dgm:spPr/>
      <dgm:t>
        <a:bodyPr/>
        <a:lstStyle/>
        <a:p>
          <a:endParaRPr lang="en-US"/>
        </a:p>
      </dgm:t>
    </dgm:pt>
    <dgm:pt modelId="{4E54AA08-DA1D-45BA-98CC-CBFFB3E03534}">
      <dgm:prSet phldrT="[Text]"/>
      <dgm:spPr/>
      <dgm:t>
        <a:bodyPr/>
        <a:lstStyle/>
        <a:p>
          <a:r>
            <a:rPr lang="en-US" dirty="0" smtClean="0"/>
            <a:t>30% procurement from local sources,</a:t>
          </a:r>
          <a:endParaRPr lang="en-US" dirty="0"/>
        </a:p>
      </dgm:t>
    </dgm:pt>
    <dgm:pt modelId="{A887474B-9021-4868-9DFE-F1DF67195E60}" type="parTrans" cxnId="{D5FF9EA2-8988-461F-B126-D82C717506BB}">
      <dgm:prSet/>
      <dgm:spPr/>
      <dgm:t>
        <a:bodyPr/>
        <a:lstStyle/>
        <a:p>
          <a:endParaRPr lang="en-US"/>
        </a:p>
      </dgm:t>
    </dgm:pt>
    <dgm:pt modelId="{4FFF7FCF-2E48-4299-8648-BCA3FE12DDF1}" type="sibTrans" cxnId="{D5FF9EA2-8988-461F-B126-D82C717506BB}">
      <dgm:prSet/>
      <dgm:spPr/>
      <dgm:t>
        <a:bodyPr/>
        <a:lstStyle/>
        <a:p>
          <a:endParaRPr lang="en-US"/>
        </a:p>
      </dgm:t>
    </dgm:pt>
    <dgm:pt modelId="{0B990E29-6504-4F47-8D25-C075D7F77D5A}">
      <dgm:prSet phldrT="[Text]"/>
      <dgm:spPr/>
      <dgm:t>
        <a:bodyPr/>
        <a:lstStyle/>
        <a:p>
          <a:r>
            <a:rPr lang="en-US" dirty="0" smtClean="0"/>
            <a:t>metropolitan areas only</a:t>
          </a:r>
          <a:endParaRPr lang="en-US" dirty="0"/>
        </a:p>
      </dgm:t>
    </dgm:pt>
    <dgm:pt modelId="{B1148162-682B-41D5-B168-10F34DE393C6}" type="parTrans" cxnId="{559D61D5-6463-4547-9D45-5392362200A4}">
      <dgm:prSet/>
      <dgm:spPr/>
      <dgm:t>
        <a:bodyPr/>
        <a:lstStyle/>
        <a:p>
          <a:endParaRPr lang="en-US"/>
        </a:p>
      </dgm:t>
    </dgm:pt>
    <dgm:pt modelId="{F6C74ABE-6E35-441B-BD79-45300AA46191}" type="sibTrans" cxnId="{559D61D5-6463-4547-9D45-5392362200A4}">
      <dgm:prSet/>
      <dgm:spPr/>
      <dgm:t>
        <a:bodyPr/>
        <a:lstStyle/>
        <a:p>
          <a:endParaRPr lang="en-US"/>
        </a:p>
      </dgm:t>
    </dgm:pt>
    <dgm:pt modelId="{D84DC6D9-F005-4B4F-93C5-F07932BD1BD4}">
      <dgm:prSet phldrT="[Text]"/>
      <dgm:spPr/>
      <dgm:t>
        <a:bodyPr/>
        <a:lstStyle/>
        <a:p>
          <a:r>
            <a:rPr lang="en-US" dirty="0" smtClean="0"/>
            <a:t>Selected states permitted</a:t>
          </a:r>
          <a:endParaRPr lang="en-US" dirty="0"/>
        </a:p>
      </dgm:t>
    </dgm:pt>
    <dgm:pt modelId="{381C4CDA-1B38-465F-BADB-AAA90D02A04F}" type="parTrans" cxnId="{05488645-BA6E-44E5-BF3A-35164083B566}">
      <dgm:prSet/>
      <dgm:spPr/>
      <dgm:t>
        <a:bodyPr/>
        <a:lstStyle/>
        <a:p>
          <a:endParaRPr lang="en-US"/>
        </a:p>
      </dgm:t>
    </dgm:pt>
    <dgm:pt modelId="{49DC7ED0-9451-4D2B-BE41-826A44E12BAE}" type="sibTrans" cxnId="{05488645-BA6E-44E5-BF3A-35164083B566}">
      <dgm:prSet/>
      <dgm:spPr/>
      <dgm:t>
        <a:bodyPr/>
        <a:lstStyle/>
        <a:p>
          <a:endParaRPr lang="en-US"/>
        </a:p>
      </dgm:t>
    </dgm:pt>
    <dgm:pt modelId="{C4FE07DA-CFA2-45B7-9085-1B15426D11BF}">
      <dgm:prSet phldrT="[Text]"/>
      <dgm:spPr/>
      <dgm:t>
        <a:bodyPr/>
        <a:lstStyle/>
        <a:p>
          <a:r>
            <a:rPr lang="en-US" dirty="0" smtClean="0">
              <a:solidFill>
                <a:srgbClr val="FFC000"/>
              </a:solidFill>
            </a:rPr>
            <a:t>Private Banks (49% FPI MAX)</a:t>
          </a:r>
          <a:endParaRPr lang="en-US" dirty="0">
            <a:solidFill>
              <a:srgbClr val="FFC000"/>
            </a:solidFill>
          </a:endParaRPr>
        </a:p>
      </dgm:t>
    </dgm:pt>
    <dgm:pt modelId="{2AA5494A-098D-4599-BA28-B3290C7B52F7}" type="parTrans" cxnId="{110D01DA-4CF6-4B4D-A64D-4C523DE95723}">
      <dgm:prSet/>
      <dgm:spPr/>
      <dgm:t>
        <a:bodyPr/>
        <a:lstStyle/>
        <a:p>
          <a:endParaRPr lang="en-US"/>
        </a:p>
      </dgm:t>
    </dgm:pt>
    <dgm:pt modelId="{C51C0C01-55E9-4A55-852C-C21A3B3E04B9}" type="sibTrans" cxnId="{110D01DA-4CF6-4B4D-A64D-4C523DE95723}">
      <dgm:prSet/>
      <dgm:spPr/>
      <dgm:t>
        <a:bodyPr/>
        <a:lstStyle/>
        <a:p>
          <a:endParaRPr lang="en-US"/>
        </a:p>
      </dgm:t>
    </dgm:pt>
    <dgm:pt modelId="{F502A7A6-3AD9-49BC-B9B6-AE2F5883FD5F}">
      <dgm:prSet phldrT="[Text]"/>
      <dgm:spPr/>
      <dgm:t>
        <a:bodyPr/>
        <a:lstStyle/>
        <a:p>
          <a:r>
            <a:rPr lang="en-US" dirty="0" smtClean="0"/>
            <a:t>Broadcasting: </a:t>
          </a:r>
          <a:r>
            <a:rPr lang="en-US" dirty="0" smtClean="0">
              <a:solidFill>
                <a:srgbClr val="FFC000"/>
              </a:solidFill>
            </a:rPr>
            <a:t>DTH</a:t>
          </a:r>
          <a:r>
            <a:rPr lang="en-US" dirty="0" smtClean="0"/>
            <a:t>, Mobile TV, Satellite</a:t>
          </a:r>
          <a:endParaRPr lang="en-US" dirty="0"/>
        </a:p>
      </dgm:t>
    </dgm:pt>
    <dgm:pt modelId="{16CCA8AD-4C33-4940-9A5B-0FFEC89D6063}" type="parTrans" cxnId="{0E861DFD-C2DC-493E-9BBF-A2B918236D4B}">
      <dgm:prSet/>
      <dgm:spPr/>
      <dgm:t>
        <a:bodyPr/>
        <a:lstStyle/>
        <a:p>
          <a:endParaRPr lang="en-US"/>
        </a:p>
      </dgm:t>
    </dgm:pt>
    <dgm:pt modelId="{E83FE566-33C5-46F8-B89B-5528035E70A9}" type="sibTrans" cxnId="{0E861DFD-C2DC-493E-9BBF-A2B918236D4B}">
      <dgm:prSet/>
      <dgm:spPr/>
      <dgm:t>
        <a:bodyPr/>
        <a:lstStyle/>
        <a:p>
          <a:endParaRPr lang="en-US"/>
        </a:p>
      </dgm:t>
    </dgm:pt>
    <dgm:pt modelId="{ECDD2835-7665-463C-803F-A46E98E51C80}">
      <dgm:prSet phldrT="[Text]"/>
      <dgm:spPr/>
      <dgm:t>
        <a:bodyPr/>
        <a:lstStyle/>
        <a:p>
          <a:r>
            <a:rPr lang="en-US" dirty="0"/>
            <a:t>Credit info. companies</a:t>
          </a:r>
        </a:p>
      </dgm:t>
    </dgm:pt>
    <dgm:pt modelId="{8D8017A2-759B-4545-9201-1C683BD91A40}" type="parTrans" cxnId="{89F041DF-958B-4332-B7DA-EA5770B716B1}">
      <dgm:prSet/>
      <dgm:spPr/>
      <dgm:t>
        <a:bodyPr/>
        <a:lstStyle/>
        <a:p>
          <a:endParaRPr lang="en-US"/>
        </a:p>
      </dgm:t>
    </dgm:pt>
    <dgm:pt modelId="{6E50A0DF-839F-4E30-AAFF-C67CAE0C3019}" type="sibTrans" cxnId="{89F041DF-958B-4332-B7DA-EA5770B716B1}">
      <dgm:prSet/>
      <dgm:spPr/>
      <dgm:t>
        <a:bodyPr/>
        <a:lstStyle/>
        <a:p>
          <a:endParaRPr lang="en-US"/>
        </a:p>
      </dgm:t>
    </dgm:pt>
    <dgm:pt modelId="{B0AB4A23-BB19-4904-8E9C-709E2263530D}" type="pres">
      <dgm:prSet presAssocID="{FB309D21-9230-47B0-966F-0DAFB8E3B3FE}" presName="Name0" presStyleCnt="0">
        <dgm:presLayoutVars>
          <dgm:dir/>
          <dgm:resizeHandles val="exact"/>
        </dgm:presLayoutVars>
      </dgm:prSet>
      <dgm:spPr/>
    </dgm:pt>
    <dgm:pt modelId="{F6A8B296-BFE4-44AC-B7C1-379A735C02F3}" type="pres">
      <dgm:prSet presAssocID="{194421F3-BE7A-4E9B-A97E-C4B2FB9DAB42}" presName="parAndChTx" presStyleLbl="node1" presStyleIdx="0" presStyleCnt="2">
        <dgm:presLayoutVars>
          <dgm:bulletEnabled val="1"/>
        </dgm:presLayoutVars>
      </dgm:prSet>
      <dgm:spPr/>
      <dgm:t>
        <a:bodyPr/>
        <a:lstStyle/>
        <a:p>
          <a:endParaRPr lang="en-US"/>
        </a:p>
      </dgm:t>
    </dgm:pt>
    <dgm:pt modelId="{A571FCEF-D43C-4E61-81F7-8D532097C96A}" type="pres">
      <dgm:prSet presAssocID="{CA9252FD-BF1D-4BF0-919C-07A30CFFF4F9}" presName="parAndChSpace" presStyleCnt="0"/>
      <dgm:spPr/>
    </dgm:pt>
    <dgm:pt modelId="{CF37EF8B-C8A2-425D-A5D7-017FFBD641FD}" type="pres">
      <dgm:prSet presAssocID="{D6741487-E4B2-4C12-A976-9CE75C66D940}" presName="parAndChTx" presStyleLbl="node1" presStyleIdx="1" presStyleCnt="2">
        <dgm:presLayoutVars>
          <dgm:bulletEnabled val="1"/>
        </dgm:presLayoutVars>
      </dgm:prSet>
      <dgm:spPr/>
      <dgm:t>
        <a:bodyPr/>
        <a:lstStyle/>
        <a:p>
          <a:endParaRPr lang="en-US"/>
        </a:p>
      </dgm:t>
    </dgm:pt>
  </dgm:ptLst>
  <dgm:cxnLst>
    <dgm:cxn modelId="{97BBD297-C8B9-48E3-B641-4B40EE2C332F}" type="presOf" srcId="{D84DC6D9-F005-4B4F-93C5-F07932BD1BD4}" destId="{F6A8B296-BFE4-44AC-B7C1-379A735C02F3}" srcOrd="0" destOrd="4" presId="urn:microsoft.com/office/officeart/2005/8/layout/hChevron3"/>
    <dgm:cxn modelId="{0E861DFD-C2DC-493E-9BBF-A2B918236D4B}" srcId="{D6741487-E4B2-4C12-A976-9CE75C66D940}" destId="{F502A7A6-3AD9-49BC-B9B6-AE2F5883FD5F}" srcOrd="1" destOrd="0" parTransId="{16CCA8AD-4C33-4940-9A5B-0FFEC89D6063}" sibTransId="{E83FE566-33C5-46F8-B89B-5528035E70A9}"/>
    <dgm:cxn modelId="{F9FF9A83-7F00-45C2-A280-A7EEF8A3C48A}" type="presOf" srcId="{370AE83D-49E1-43B2-B24A-E9A294A8A602}" destId="{F6A8B296-BFE4-44AC-B7C1-379A735C02F3}" srcOrd="0" destOrd="1" presId="urn:microsoft.com/office/officeart/2005/8/layout/hChevron3"/>
    <dgm:cxn modelId="{D5FF9EA2-8988-461F-B126-D82C717506BB}" srcId="{194421F3-BE7A-4E9B-A97E-C4B2FB9DAB42}" destId="{4E54AA08-DA1D-45BA-98CC-CBFFB3E03534}" srcOrd="1" destOrd="0" parTransId="{A887474B-9021-4868-9DFE-F1DF67195E60}" sibTransId="{4FFF7FCF-2E48-4299-8648-BCA3FE12DDF1}"/>
    <dgm:cxn modelId="{7D7637BC-05A3-45F9-91C9-24B35299C53F}" srcId="{FB309D21-9230-47B0-966F-0DAFB8E3B3FE}" destId="{194421F3-BE7A-4E9B-A97E-C4B2FB9DAB42}" srcOrd="0" destOrd="0" parTransId="{97242B56-4083-4E7C-B76C-2063E0FE34E2}" sibTransId="{CA9252FD-BF1D-4BF0-919C-07A30CFFF4F9}"/>
    <dgm:cxn modelId="{40418458-1F27-4246-BCE2-465076E6C57E}" type="presOf" srcId="{FB309D21-9230-47B0-966F-0DAFB8E3B3FE}" destId="{B0AB4A23-BB19-4904-8E9C-709E2263530D}" srcOrd="0" destOrd="0" presId="urn:microsoft.com/office/officeart/2005/8/layout/hChevron3"/>
    <dgm:cxn modelId="{3D4CD5E6-A8A0-4531-A17E-C4AD9A40BD83}" type="presOf" srcId="{ECDD2835-7665-463C-803F-A46E98E51C80}" destId="{CF37EF8B-C8A2-425D-A5D7-017FFBD641FD}" srcOrd="0" destOrd="3" presId="urn:microsoft.com/office/officeart/2005/8/layout/hChevron3"/>
    <dgm:cxn modelId="{559D61D5-6463-4547-9D45-5392362200A4}" srcId="{194421F3-BE7A-4E9B-A97E-C4B2FB9DAB42}" destId="{0B990E29-6504-4F47-8D25-C075D7F77D5A}" srcOrd="2" destOrd="0" parTransId="{B1148162-682B-41D5-B168-10F34DE393C6}" sibTransId="{F6C74ABE-6E35-441B-BD79-45300AA46191}"/>
    <dgm:cxn modelId="{CADA1D1E-D3DD-443A-8AA5-034B9403A17E}" type="presOf" srcId="{D6741487-E4B2-4C12-A976-9CE75C66D940}" destId="{CF37EF8B-C8A2-425D-A5D7-017FFBD641FD}" srcOrd="0" destOrd="0" presId="urn:microsoft.com/office/officeart/2005/8/layout/hChevron3"/>
    <dgm:cxn modelId="{71AC6218-662B-4918-801F-619991DC808B}" type="presOf" srcId="{194421F3-BE7A-4E9B-A97E-C4B2FB9DAB42}" destId="{F6A8B296-BFE4-44AC-B7C1-379A735C02F3}" srcOrd="0" destOrd="0" presId="urn:microsoft.com/office/officeart/2005/8/layout/hChevron3"/>
    <dgm:cxn modelId="{F843B742-7E12-476C-95FD-2C2A1FC947ED}" srcId="{FB309D21-9230-47B0-966F-0DAFB8E3B3FE}" destId="{D6741487-E4B2-4C12-A976-9CE75C66D940}" srcOrd="1" destOrd="0" parTransId="{9DF3B867-FA94-447A-A6AD-2D0E32523784}" sibTransId="{1745C23C-FC46-4DE4-8038-FCC3B1AD4009}"/>
    <dgm:cxn modelId="{15C8AC94-7779-484A-AFC4-2EAFD3F26508}" srcId="{194421F3-BE7A-4E9B-A97E-C4B2FB9DAB42}" destId="{370AE83D-49E1-43B2-B24A-E9A294A8A602}" srcOrd="0" destOrd="0" parTransId="{77872DE8-B623-490C-B181-BA783BC2B56F}" sibTransId="{BD4961E2-BE29-427A-9EC3-3AB5E7E6BE6C}"/>
    <dgm:cxn modelId="{11B6176B-E515-4409-ABDF-6F7BE2948C87}" type="presOf" srcId="{0B990E29-6504-4F47-8D25-C075D7F77D5A}" destId="{F6A8B296-BFE4-44AC-B7C1-379A735C02F3}" srcOrd="0" destOrd="3" presId="urn:microsoft.com/office/officeart/2005/8/layout/hChevron3"/>
    <dgm:cxn modelId="{89F041DF-958B-4332-B7DA-EA5770B716B1}" srcId="{D6741487-E4B2-4C12-A976-9CE75C66D940}" destId="{ECDD2835-7665-463C-803F-A46E98E51C80}" srcOrd="2" destOrd="0" parTransId="{8D8017A2-759B-4545-9201-1C683BD91A40}" sibTransId="{6E50A0DF-839F-4E30-AAFF-C67CAE0C3019}"/>
    <dgm:cxn modelId="{468FEEEA-9D86-4DBE-8F8E-27B19555845F}" type="presOf" srcId="{C4FE07DA-CFA2-45B7-9085-1B15426D11BF}" destId="{CF37EF8B-C8A2-425D-A5D7-017FFBD641FD}" srcOrd="0" destOrd="1" presId="urn:microsoft.com/office/officeart/2005/8/layout/hChevron3"/>
    <dgm:cxn modelId="{BA9CAA89-AAE7-4A0D-A41C-0B09E9DE054C}" type="presOf" srcId="{F502A7A6-3AD9-49BC-B9B6-AE2F5883FD5F}" destId="{CF37EF8B-C8A2-425D-A5D7-017FFBD641FD}" srcOrd="0" destOrd="2" presId="urn:microsoft.com/office/officeart/2005/8/layout/hChevron3"/>
    <dgm:cxn modelId="{05488645-BA6E-44E5-BF3A-35164083B566}" srcId="{194421F3-BE7A-4E9B-A97E-C4B2FB9DAB42}" destId="{D84DC6D9-F005-4B4F-93C5-F07932BD1BD4}" srcOrd="3" destOrd="0" parTransId="{381C4CDA-1B38-465F-BADB-AAA90D02A04F}" sibTransId="{49DC7ED0-9451-4D2B-BE41-826A44E12BAE}"/>
    <dgm:cxn modelId="{6880C579-FCBE-44DD-849F-2C0E6831BFF5}" type="presOf" srcId="{4E54AA08-DA1D-45BA-98CC-CBFFB3E03534}" destId="{F6A8B296-BFE4-44AC-B7C1-379A735C02F3}" srcOrd="0" destOrd="2" presId="urn:microsoft.com/office/officeart/2005/8/layout/hChevron3"/>
    <dgm:cxn modelId="{110D01DA-4CF6-4B4D-A64D-4C523DE95723}" srcId="{D6741487-E4B2-4C12-A976-9CE75C66D940}" destId="{C4FE07DA-CFA2-45B7-9085-1B15426D11BF}" srcOrd="0" destOrd="0" parTransId="{2AA5494A-098D-4599-BA28-B3290C7B52F7}" sibTransId="{C51C0C01-55E9-4A55-852C-C21A3B3E04B9}"/>
    <dgm:cxn modelId="{D377B4CF-9E2E-47B4-B1A6-1207EC306B92}" type="presParOf" srcId="{B0AB4A23-BB19-4904-8E9C-709E2263530D}" destId="{F6A8B296-BFE4-44AC-B7C1-379A735C02F3}" srcOrd="0" destOrd="0" presId="urn:microsoft.com/office/officeart/2005/8/layout/hChevron3"/>
    <dgm:cxn modelId="{EF5FE8D0-0105-428F-8897-32E2A03BF89C}" type="presParOf" srcId="{B0AB4A23-BB19-4904-8E9C-709E2263530D}" destId="{A571FCEF-D43C-4E61-81F7-8D532097C96A}" srcOrd="1" destOrd="0" presId="urn:microsoft.com/office/officeart/2005/8/layout/hChevron3"/>
    <dgm:cxn modelId="{EE3552C7-C380-4E47-98D5-1F9DCEE05CBD}" type="presParOf" srcId="{B0AB4A23-BB19-4904-8E9C-709E2263530D}" destId="{CF37EF8B-C8A2-425D-A5D7-017FFBD641FD}"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3A94C4-C2ED-4648-93CF-C6C15E07D5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5215201-D074-445D-A490-8028CB270988}">
      <dgm:prSet phldrT="[Text]"/>
      <dgm:spPr/>
      <dgm:t>
        <a:bodyPr/>
        <a:lstStyle/>
        <a:p>
          <a:r>
            <a:rPr lang="en-US" dirty="0" err="1"/>
            <a:t>Agri</a:t>
          </a:r>
          <a:r>
            <a:rPr lang="en-US" dirty="0"/>
            <a:t>, Animal</a:t>
          </a:r>
        </a:p>
      </dgm:t>
    </dgm:pt>
    <dgm:pt modelId="{28D1712A-6B2D-4CB5-AD79-6185B607B3E6}" type="parTrans" cxnId="{BA1A3F2F-5821-4879-B1A2-7F6E72EF3412}">
      <dgm:prSet/>
      <dgm:spPr/>
      <dgm:t>
        <a:bodyPr/>
        <a:lstStyle/>
        <a:p>
          <a:endParaRPr lang="en-US"/>
        </a:p>
      </dgm:t>
    </dgm:pt>
    <dgm:pt modelId="{39F8FAFE-8328-4201-A6FC-641E2E2F2A46}" type="sibTrans" cxnId="{BA1A3F2F-5821-4879-B1A2-7F6E72EF3412}">
      <dgm:prSet/>
      <dgm:spPr/>
      <dgm:t>
        <a:bodyPr/>
        <a:lstStyle/>
        <a:p>
          <a:endParaRPr lang="en-US"/>
        </a:p>
      </dgm:t>
    </dgm:pt>
    <dgm:pt modelId="{AEBF41E8-16F0-4903-89BD-2CBCC4A32A8E}">
      <dgm:prSet phldrT="[Text]"/>
      <dgm:spPr/>
      <dgm:t>
        <a:bodyPr/>
        <a:lstStyle/>
        <a:p>
          <a:r>
            <a:rPr lang="en-US" dirty="0"/>
            <a:t>Agriculture (Tea- Government route)</a:t>
          </a:r>
        </a:p>
      </dgm:t>
    </dgm:pt>
    <dgm:pt modelId="{4C63E097-AA6F-44DF-98AD-0EDA66064338}" type="parTrans" cxnId="{1078BD92-FC92-482C-A8B2-B5018E3B1462}">
      <dgm:prSet/>
      <dgm:spPr/>
      <dgm:t>
        <a:bodyPr/>
        <a:lstStyle/>
        <a:p>
          <a:endParaRPr lang="en-US"/>
        </a:p>
      </dgm:t>
    </dgm:pt>
    <dgm:pt modelId="{A7A17F73-84E9-497C-83FA-7E3402F4EEFE}" type="sibTrans" cxnId="{1078BD92-FC92-482C-A8B2-B5018E3B1462}">
      <dgm:prSet/>
      <dgm:spPr/>
      <dgm:t>
        <a:bodyPr/>
        <a:lstStyle/>
        <a:p>
          <a:endParaRPr lang="en-US"/>
        </a:p>
      </dgm:t>
    </dgm:pt>
    <dgm:pt modelId="{D2BD221C-A5B7-427F-B1C9-4DB68FEF9965}">
      <dgm:prSet phldrT="[Text]"/>
      <dgm:spPr/>
      <dgm:t>
        <a:bodyPr/>
        <a:lstStyle/>
        <a:p>
          <a:r>
            <a:rPr lang="en-US" dirty="0"/>
            <a:t>Manufacturing; Industrial Parks; </a:t>
          </a:r>
          <a:r>
            <a:rPr lang="en-US" dirty="0">
              <a:solidFill>
                <a:srgbClr val="FFC000"/>
              </a:solidFill>
            </a:rPr>
            <a:t>Railway-infra</a:t>
          </a:r>
        </a:p>
      </dgm:t>
    </dgm:pt>
    <dgm:pt modelId="{7F167ACC-7FAC-44D7-A891-57741A3EAB6E}" type="parTrans" cxnId="{2D1B7E72-4153-4B75-B68D-0CBE47905BF7}">
      <dgm:prSet/>
      <dgm:spPr/>
      <dgm:t>
        <a:bodyPr/>
        <a:lstStyle/>
        <a:p>
          <a:endParaRPr lang="en-US"/>
        </a:p>
      </dgm:t>
    </dgm:pt>
    <dgm:pt modelId="{1178FF43-8424-4A1D-B29F-8450BB02A68E}" type="sibTrans" cxnId="{2D1B7E72-4153-4B75-B68D-0CBE47905BF7}">
      <dgm:prSet/>
      <dgm:spPr/>
      <dgm:t>
        <a:bodyPr/>
        <a:lstStyle/>
        <a:p>
          <a:endParaRPr lang="en-US"/>
        </a:p>
      </dgm:t>
    </dgm:pt>
    <dgm:pt modelId="{36E4F1BB-83DA-479B-95A8-393926A99983}">
      <dgm:prSet/>
      <dgm:spPr/>
      <dgm:t>
        <a:bodyPr/>
        <a:lstStyle/>
        <a:p>
          <a:r>
            <a:rPr lang="en-US" dirty="0"/>
            <a:t>Mining, coal</a:t>
          </a:r>
        </a:p>
      </dgm:t>
    </dgm:pt>
    <dgm:pt modelId="{A3F3491A-8BDE-47EA-BDE5-04F4972097C7}" type="parTrans" cxnId="{DE8BF1C7-12CC-45A5-AB54-25A606E800AA}">
      <dgm:prSet/>
      <dgm:spPr/>
      <dgm:t>
        <a:bodyPr/>
        <a:lstStyle/>
        <a:p>
          <a:endParaRPr lang="en-US"/>
        </a:p>
      </dgm:t>
    </dgm:pt>
    <dgm:pt modelId="{5F69505A-9055-4F7D-98BC-7F16E5B6B85B}" type="sibTrans" cxnId="{DE8BF1C7-12CC-45A5-AB54-25A606E800AA}">
      <dgm:prSet/>
      <dgm:spPr/>
      <dgm:t>
        <a:bodyPr/>
        <a:lstStyle/>
        <a:p>
          <a:endParaRPr lang="en-US"/>
        </a:p>
      </dgm:t>
    </dgm:pt>
    <dgm:pt modelId="{AAF8EC2A-1505-4A6D-8BFB-8FFA1459F0F3}">
      <dgm:prSet/>
      <dgm:spPr/>
      <dgm:t>
        <a:bodyPr/>
        <a:lstStyle/>
        <a:p>
          <a:r>
            <a:rPr lang="en-US" dirty="0" smtClean="0"/>
            <a:t>[low cost] Housing</a:t>
          </a:r>
          <a:r>
            <a:rPr lang="en-US" dirty="0"/>
            <a:t>, construction*</a:t>
          </a:r>
        </a:p>
      </dgm:t>
    </dgm:pt>
    <dgm:pt modelId="{55D23C1A-C40A-4AF3-BE2F-4ED7730EFA51}" type="parTrans" cxnId="{178D0B94-D7FA-445D-86EF-FDAE1B57071F}">
      <dgm:prSet/>
      <dgm:spPr/>
      <dgm:t>
        <a:bodyPr/>
        <a:lstStyle/>
        <a:p>
          <a:endParaRPr lang="en-US"/>
        </a:p>
      </dgm:t>
    </dgm:pt>
    <dgm:pt modelId="{23EDE06D-2489-4BBA-BF69-87C3A68B425B}" type="sibTrans" cxnId="{178D0B94-D7FA-445D-86EF-FDAE1B57071F}">
      <dgm:prSet/>
      <dgm:spPr/>
      <dgm:t>
        <a:bodyPr/>
        <a:lstStyle/>
        <a:p>
          <a:endParaRPr lang="en-US"/>
        </a:p>
      </dgm:t>
    </dgm:pt>
    <dgm:pt modelId="{B72A01B8-2731-4CCD-BCE5-739553576EBD}">
      <dgm:prSet/>
      <dgm:spPr>
        <a:solidFill>
          <a:srgbClr val="FF0000"/>
        </a:solidFill>
      </dgm:spPr>
      <dgm:t>
        <a:bodyPr/>
        <a:lstStyle/>
        <a:p>
          <a:r>
            <a:rPr lang="en-US" dirty="0"/>
            <a:t>Oil gas exploration</a:t>
          </a:r>
        </a:p>
      </dgm:t>
    </dgm:pt>
    <dgm:pt modelId="{D41634E8-3E82-4887-95BF-59CA7066A084}" type="parTrans" cxnId="{F9FEAA2C-B9CD-4284-B867-0D8B7A6770FE}">
      <dgm:prSet/>
      <dgm:spPr/>
      <dgm:t>
        <a:bodyPr/>
        <a:lstStyle/>
        <a:p>
          <a:endParaRPr lang="en-US"/>
        </a:p>
      </dgm:t>
    </dgm:pt>
    <dgm:pt modelId="{9CC32D0D-F68C-4B75-BAAA-CAC9DC8FE991}" type="sibTrans" cxnId="{F9FEAA2C-B9CD-4284-B867-0D8B7A6770FE}">
      <dgm:prSet/>
      <dgm:spPr/>
      <dgm:t>
        <a:bodyPr/>
        <a:lstStyle/>
        <a:p>
          <a:endParaRPr lang="en-US"/>
        </a:p>
      </dgm:t>
    </dgm:pt>
    <dgm:pt modelId="{E947DF1F-DD5A-4FA1-8B6A-40524533BAA1}">
      <dgm:prSet/>
      <dgm:spPr>
        <a:solidFill>
          <a:srgbClr val="FF0000"/>
        </a:solidFill>
      </dgm:spPr>
      <dgm:t>
        <a:bodyPr/>
        <a:lstStyle/>
        <a:p>
          <a:r>
            <a:rPr lang="en-US" dirty="0"/>
            <a:t>Airport Greenfield, brownfield; helicopter, Courier</a:t>
          </a:r>
        </a:p>
      </dgm:t>
    </dgm:pt>
    <dgm:pt modelId="{874CC4C3-1ADF-4CCE-A447-AA9E079C532B}" type="parTrans" cxnId="{4718B2EA-F8FB-4633-AE8D-A1D5E924BD0A}">
      <dgm:prSet/>
      <dgm:spPr/>
      <dgm:t>
        <a:bodyPr/>
        <a:lstStyle/>
        <a:p>
          <a:endParaRPr lang="en-US"/>
        </a:p>
      </dgm:t>
    </dgm:pt>
    <dgm:pt modelId="{410F2EAB-CF2D-46EF-A85E-9CEAB32D1BDA}" type="sibTrans" cxnId="{4718B2EA-F8FB-4633-AE8D-A1D5E924BD0A}">
      <dgm:prSet/>
      <dgm:spPr/>
      <dgm:t>
        <a:bodyPr/>
        <a:lstStyle/>
        <a:p>
          <a:endParaRPr lang="en-US"/>
        </a:p>
      </dgm:t>
    </dgm:pt>
    <dgm:pt modelId="{32DBDD26-7663-42CE-A91C-582756202E4C}">
      <dgm:prSet/>
      <dgm:spPr>
        <a:solidFill>
          <a:srgbClr val="FF0000"/>
        </a:solidFill>
      </dgm:spPr>
      <dgm:t>
        <a:bodyPr/>
        <a:lstStyle/>
        <a:p>
          <a:r>
            <a:rPr lang="en-US" dirty="0"/>
            <a:t>Pharma Green field; Brownfield; ,Medical devices</a:t>
          </a:r>
        </a:p>
      </dgm:t>
    </dgm:pt>
    <dgm:pt modelId="{081D5060-7AE4-4CEB-8AFA-02F22A3E529A}" type="parTrans" cxnId="{C50625F5-052D-49DB-98DA-58B70E3B8FBD}">
      <dgm:prSet/>
      <dgm:spPr/>
      <dgm:t>
        <a:bodyPr/>
        <a:lstStyle/>
        <a:p>
          <a:endParaRPr lang="en-US"/>
        </a:p>
      </dgm:t>
    </dgm:pt>
    <dgm:pt modelId="{A65C5B93-DFA5-49DB-B0DF-3C471DD0995B}" type="sibTrans" cxnId="{C50625F5-052D-49DB-98DA-58B70E3B8FBD}">
      <dgm:prSet/>
      <dgm:spPr/>
      <dgm:t>
        <a:bodyPr/>
        <a:lstStyle/>
        <a:p>
          <a:endParaRPr lang="en-US"/>
        </a:p>
      </dgm:t>
    </dgm:pt>
    <dgm:pt modelId="{A2C2FF72-D8CA-48EF-8D0E-A9BBC94F43DC}">
      <dgm:prSet phldrT="[Text]"/>
      <dgm:spPr>
        <a:solidFill>
          <a:srgbClr val="FF0000"/>
        </a:solidFill>
      </dgm:spPr>
      <dgm:t>
        <a:bodyPr/>
        <a:lstStyle/>
        <a:p>
          <a:r>
            <a:rPr lang="en-US" dirty="0"/>
            <a:t>NBFC, ARC –SARFAESI; White-label ATM</a:t>
          </a:r>
        </a:p>
      </dgm:t>
    </dgm:pt>
    <dgm:pt modelId="{52EAF88A-0463-4E4F-A410-B455BAB390A7}" type="parTrans" cxnId="{C3EEC1D0-6BF2-4C15-890B-57EC27DBCC74}">
      <dgm:prSet/>
      <dgm:spPr/>
      <dgm:t>
        <a:bodyPr/>
        <a:lstStyle/>
        <a:p>
          <a:endParaRPr lang="en-US"/>
        </a:p>
      </dgm:t>
    </dgm:pt>
    <dgm:pt modelId="{7CF5BC70-9BE2-4930-A438-EDE6D5AC45E2}" type="sibTrans" cxnId="{C3EEC1D0-6BF2-4C15-890B-57EC27DBCC74}">
      <dgm:prSet/>
      <dgm:spPr/>
      <dgm:t>
        <a:bodyPr/>
        <a:lstStyle/>
        <a:p>
          <a:endParaRPr lang="en-US"/>
        </a:p>
      </dgm:t>
    </dgm:pt>
    <dgm:pt modelId="{CA6C9EAA-EDC9-4255-8EB2-0982F1D401A2}">
      <dgm:prSet phldrT="[Text]"/>
      <dgm:spPr/>
      <dgm:t>
        <a:bodyPr/>
        <a:lstStyle/>
        <a:p>
          <a:r>
            <a:rPr lang="en-US" dirty="0" err="1"/>
            <a:t>Sci</a:t>
          </a:r>
          <a:r>
            <a:rPr lang="en-US" dirty="0"/>
            <a:t>-magazine, journals</a:t>
          </a:r>
        </a:p>
      </dgm:t>
    </dgm:pt>
    <dgm:pt modelId="{C0BF8AE8-D8A4-44D8-97BB-F548BB21B583}" type="parTrans" cxnId="{0F4D29EE-5BD0-4FDF-B611-4A1BA557BE38}">
      <dgm:prSet/>
      <dgm:spPr/>
      <dgm:t>
        <a:bodyPr/>
        <a:lstStyle/>
        <a:p>
          <a:endParaRPr lang="en-US"/>
        </a:p>
      </dgm:t>
    </dgm:pt>
    <dgm:pt modelId="{3818CEA0-1653-4689-81C5-29FB34E2B32B}" type="sibTrans" cxnId="{0F4D29EE-5BD0-4FDF-B611-4A1BA557BE38}">
      <dgm:prSet/>
      <dgm:spPr/>
      <dgm:t>
        <a:bodyPr/>
        <a:lstStyle/>
        <a:p>
          <a:endParaRPr lang="en-US"/>
        </a:p>
      </dgm:t>
    </dgm:pt>
    <dgm:pt modelId="{576C0873-C28F-43C8-85A1-A1B8E9BF5362}">
      <dgm:prSet phldrT="[Text]"/>
      <dgm:spPr/>
      <dgm:t>
        <a:bodyPr/>
        <a:lstStyle/>
        <a:p>
          <a:r>
            <a:rPr lang="en-US" dirty="0"/>
            <a:t>Wholesale trading, single brand Retail, B2B-Ecomm, Market place-</a:t>
          </a:r>
          <a:r>
            <a:rPr lang="en-US" dirty="0" err="1"/>
            <a:t>Ecomm</a:t>
          </a:r>
          <a:endParaRPr lang="en-US" dirty="0"/>
        </a:p>
      </dgm:t>
    </dgm:pt>
    <dgm:pt modelId="{F23C4C42-90EF-4432-8BAA-ABFCFED469F8}" type="parTrans" cxnId="{31CB240A-38FB-48C0-9B19-3DEB6EFACDD2}">
      <dgm:prSet/>
      <dgm:spPr/>
      <dgm:t>
        <a:bodyPr/>
        <a:lstStyle/>
        <a:p>
          <a:endParaRPr lang="en-US"/>
        </a:p>
      </dgm:t>
    </dgm:pt>
    <dgm:pt modelId="{088A1E08-41D9-47A5-A06A-281589124D97}" type="sibTrans" cxnId="{31CB240A-38FB-48C0-9B19-3DEB6EFACDD2}">
      <dgm:prSet/>
      <dgm:spPr/>
      <dgm:t>
        <a:bodyPr/>
        <a:lstStyle/>
        <a:p>
          <a:endParaRPr lang="en-US"/>
        </a:p>
      </dgm:t>
    </dgm:pt>
    <dgm:pt modelId="{A4FB582F-E895-4265-811D-59F47124B451}" type="pres">
      <dgm:prSet presAssocID="{CF3A94C4-C2ED-4648-93CF-C6C15E07D551}" presName="diagram" presStyleCnt="0">
        <dgm:presLayoutVars>
          <dgm:dir/>
          <dgm:resizeHandles val="exact"/>
        </dgm:presLayoutVars>
      </dgm:prSet>
      <dgm:spPr/>
      <dgm:t>
        <a:bodyPr/>
        <a:lstStyle/>
        <a:p>
          <a:endParaRPr lang="en-US"/>
        </a:p>
      </dgm:t>
    </dgm:pt>
    <dgm:pt modelId="{B749360F-A496-4C1F-9E20-D93B62DA24B3}" type="pres">
      <dgm:prSet presAssocID="{45215201-D074-445D-A490-8028CB270988}" presName="node" presStyleLbl="node1" presStyleIdx="0" presStyleCnt="11">
        <dgm:presLayoutVars>
          <dgm:bulletEnabled val="1"/>
        </dgm:presLayoutVars>
      </dgm:prSet>
      <dgm:spPr/>
      <dgm:t>
        <a:bodyPr/>
        <a:lstStyle/>
        <a:p>
          <a:endParaRPr lang="en-US"/>
        </a:p>
      </dgm:t>
    </dgm:pt>
    <dgm:pt modelId="{F415DA40-B552-4CAA-9798-815C94D06130}" type="pres">
      <dgm:prSet presAssocID="{39F8FAFE-8328-4201-A6FC-641E2E2F2A46}" presName="sibTrans" presStyleCnt="0"/>
      <dgm:spPr/>
    </dgm:pt>
    <dgm:pt modelId="{D4F18E87-9E4E-451D-9013-384915E5964A}" type="pres">
      <dgm:prSet presAssocID="{AEBF41E8-16F0-4903-89BD-2CBCC4A32A8E}" presName="node" presStyleLbl="node1" presStyleIdx="1" presStyleCnt="11">
        <dgm:presLayoutVars>
          <dgm:bulletEnabled val="1"/>
        </dgm:presLayoutVars>
      </dgm:prSet>
      <dgm:spPr/>
      <dgm:t>
        <a:bodyPr/>
        <a:lstStyle/>
        <a:p>
          <a:endParaRPr lang="en-US"/>
        </a:p>
      </dgm:t>
    </dgm:pt>
    <dgm:pt modelId="{F70B74F8-8CEC-4BEE-BCEC-4B53CF88F178}" type="pres">
      <dgm:prSet presAssocID="{A7A17F73-84E9-497C-83FA-7E3402F4EEFE}" presName="sibTrans" presStyleCnt="0"/>
      <dgm:spPr/>
    </dgm:pt>
    <dgm:pt modelId="{92B92F11-BB31-47E5-A8B1-12DD90068B65}" type="pres">
      <dgm:prSet presAssocID="{36E4F1BB-83DA-479B-95A8-393926A99983}" presName="node" presStyleLbl="node1" presStyleIdx="2" presStyleCnt="11">
        <dgm:presLayoutVars>
          <dgm:bulletEnabled val="1"/>
        </dgm:presLayoutVars>
      </dgm:prSet>
      <dgm:spPr/>
      <dgm:t>
        <a:bodyPr/>
        <a:lstStyle/>
        <a:p>
          <a:endParaRPr lang="en-US"/>
        </a:p>
      </dgm:t>
    </dgm:pt>
    <dgm:pt modelId="{BC7814C4-A9FC-4DD0-8AF1-09648B4DE1EA}" type="pres">
      <dgm:prSet presAssocID="{5F69505A-9055-4F7D-98BC-7F16E5B6B85B}" presName="sibTrans" presStyleCnt="0"/>
      <dgm:spPr/>
    </dgm:pt>
    <dgm:pt modelId="{0D12763A-B0F6-44E8-BE34-BD83043BF6E9}" type="pres">
      <dgm:prSet presAssocID="{AAF8EC2A-1505-4A6D-8BFB-8FFA1459F0F3}" presName="node" presStyleLbl="node1" presStyleIdx="3" presStyleCnt="11">
        <dgm:presLayoutVars>
          <dgm:bulletEnabled val="1"/>
        </dgm:presLayoutVars>
      </dgm:prSet>
      <dgm:spPr/>
      <dgm:t>
        <a:bodyPr/>
        <a:lstStyle/>
        <a:p>
          <a:endParaRPr lang="en-US"/>
        </a:p>
      </dgm:t>
    </dgm:pt>
    <dgm:pt modelId="{55A7D848-4031-406A-BAA3-78CEB509B372}" type="pres">
      <dgm:prSet presAssocID="{23EDE06D-2489-4BBA-BF69-87C3A68B425B}" presName="sibTrans" presStyleCnt="0"/>
      <dgm:spPr/>
    </dgm:pt>
    <dgm:pt modelId="{564526F7-6A28-4D84-897B-EF543133F639}" type="pres">
      <dgm:prSet presAssocID="{B72A01B8-2731-4CCD-BCE5-739553576EBD}" presName="node" presStyleLbl="node1" presStyleIdx="4" presStyleCnt="11">
        <dgm:presLayoutVars>
          <dgm:bulletEnabled val="1"/>
        </dgm:presLayoutVars>
      </dgm:prSet>
      <dgm:spPr/>
      <dgm:t>
        <a:bodyPr/>
        <a:lstStyle/>
        <a:p>
          <a:endParaRPr lang="en-US"/>
        </a:p>
      </dgm:t>
    </dgm:pt>
    <dgm:pt modelId="{0332E2E4-4C8D-4322-9707-380BA732944A}" type="pres">
      <dgm:prSet presAssocID="{9CC32D0D-F68C-4B75-BAAA-CAC9DC8FE991}" presName="sibTrans" presStyleCnt="0"/>
      <dgm:spPr/>
    </dgm:pt>
    <dgm:pt modelId="{BA66F26A-6E01-4083-8D14-52CB19219658}" type="pres">
      <dgm:prSet presAssocID="{E947DF1F-DD5A-4FA1-8B6A-40524533BAA1}" presName="node" presStyleLbl="node1" presStyleIdx="5" presStyleCnt="11">
        <dgm:presLayoutVars>
          <dgm:bulletEnabled val="1"/>
        </dgm:presLayoutVars>
      </dgm:prSet>
      <dgm:spPr/>
      <dgm:t>
        <a:bodyPr/>
        <a:lstStyle/>
        <a:p>
          <a:endParaRPr lang="en-US"/>
        </a:p>
      </dgm:t>
    </dgm:pt>
    <dgm:pt modelId="{33251504-5D58-420D-B146-46E78DB4D791}" type="pres">
      <dgm:prSet presAssocID="{410F2EAB-CF2D-46EF-A85E-9CEAB32D1BDA}" presName="sibTrans" presStyleCnt="0"/>
      <dgm:spPr/>
    </dgm:pt>
    <dgm:pt modelId="{2C60B725-45B5-4B22-8C3A-34317D76930B}" type="pres">
      <dgm:prSet presAssocID="{32DBDD26-7663-42CE-A91C-582756202E4C}" presName="node" presStyleLbl="node1" presStyleIdx="6" presStyleCnt="11">
        <dgm:presLayoutVars>
          <dgm:bulletEnabled val="1"/>
        </dgm:presLayoutVars>
      </dgm:prSet>
      <dgm:spPr/>
      <dgm:t>
        <a:bodyPr/>
        <a:lstStyle/>
        <a:p>
          <a:endParaRPr lang="en-US"/>
        </a:p>
      </dgm:t>
    </dgm:pt>
    <dgm:pt modelId="{3605D59E-7953-4499-8431-C881573A0A56}" type="pres">
      <dgm:prSet presAssocID="{A65C5B93-DFA5-49DB-B0DF-3C471DD0995B}" presName="sibTrans" presStyleCnt="0"/>
      <dgm:spPr/>
    </dgm:pt>
    <dgm:pt modelId="{DA93DAB6-C5FA-49C9-9FCD-29DAD7BDAC1C}" type="pres">
      <dgm:prSet presAssocID="{D2BD221C-A5B7-427F-B1C9-4DB68FEF9965}" presName="node" presStyleLbl="node1" presStyleIdx="7" presStyleCnt="11">
        <dgm:presLayoutVars>
          <dgm:bulletEnabled val="1"/>
        </dgm:presLayoutVars>
      </dgm:prSet>
      <dgm:spPr/>
      <dgm:t>
        <a:bodyPr/>
        <a:lstStyle/>
        <a:p>
          <a:endParaRPr lang="en-US"/>
        </a:p>
      </dgm:t>
    </dgm:pt>
    <dgm:pt modelId="{E751FBCF-1BD7-4346-8789-2B0814CF5540}" type="pres">
      <dgm:prSet presAssocID="{1178FF43-8424-4A1D-B29F-8450BB02A68E}" presName="sibTrans" presStyleCnt="0"/>
      <dgm:spPr/>
    </dgm:pt>
    <dgm:pt modelId="{36A32A7D-1F2F-4D13-A36C-1E0B0E407FA0}" type="pres">
      <dgm:prSet presAssocID="{A2C2FF72-D8CA-48EF-8D0E-A9BBC94F43DC}" presName="node" presStyleLbl="node1" presStyleIdx="8" presStyleCnt="11">
        <dgm:presLayoutVars>
          <dgm:bulletEnabled val="1"/>
        </dgm:presLayoutVars>
      </dgm:prSet>
      <dgm:spPr/>
      <dgm:t>
        <a:bodyPr/>
        <a:lstStyle/>
        <a:p>
          <a:endParaRPr lang="en-US"/>
        </a:p>
      </dgm:t>
    </dgm:pt>
    <dgm:pt modelId="{67C75357-A08A-4D12-BC72-071091F7AA14}" type="pres">
      <dgm:prSet presAssocID="{7CF5BC70-9BE2-4930-A438-EDE6D5AC45E2}" presName="sibTrans" presStyleCnt="0"/>
      <dgm:spPr/>
    </dgm:pt>
    <dgm:pt modelId="{1886873F-BA8D-4AE4-8D42-2A9C75ABAB3D}" type="pres">
      <dgm:prSet presAssocID="{CA6C9EAA-EDC9-4255-8EB2-0982F1D401A2}" presName="node" presStyleLbl="node1" presStyleIdx="9" presStyleCnt="11">
        <dgm:presLayoutVars>
          <dgm:bulletEnabled val="1"/>
        </dgm:presLayoutVars>
      </dgm:prSet>
      <dgm:spPr/>
      <dgm:t>
        <a:bodyPr/>
        <a:lstStyle/>
        <a:p>
          <a:endParaRPr lang="en-US"/>
        </a:p>
      </dgm:t>
    </dgm:pt>
    <dgm:pt modelId="{FABF21AF-D001-480D-9FAB-C0F21D9E1E2F}" type="pres">
      <dgm:prSet presAssocID="{3818CEA0-1653-4689-81C5-29FB34E2B32B}" presName="sibTrans" presStyleCnt="0"/>
      <dgm:spPr/>
    </dgm:pt>
    <dgm:pt modelId="{87733171-929B-4018-9CEB-3B3EADA5F878}" type="pres">
      <dgm:prSet presAssocID="{576C0873-C28F-43C8-85A1-A1B8E9BF5362}" presName="node" presStyleLbl="node1" presStyleIdx="10" presStyleCnt="11">
        <dgm:presLayoutVars>
          <dgm:bulletEnabled val="1"/>
        </dgm:presLayoutVars>
      </dgm:prSet>
      <dgm:spPr/>
      <dgm:t>
        <a:bodyPr/>
        <a:lstStyle/>
        <a:p>
          <a:endParaRPr lang="en-US"/>
        </a:p>
      </dgm:t>
    </dgm:pt>
  </dgm:ptLst>
  <dgm:cxnLst>
    <dgm:cxn modelId="{1B37D3CB-F634-4011-BD14-32A740437198}" type="presOf" srcId="{AAF8EC2A-1505-4A6D-8BFB-8FFA1459F0F3}" destId="{0D12763A-B0F6-44E8-BE34-BD83043BF6E9}" srcOrd="0" destOrd="0" presId="urn:microsoft.com/office/officeart/2005/8/layout/default"/>
    <dgm:cxn modelId="{C50625F5-052D-49DB-98DA-58B70E3B8FBD}" srcId="{CF3A94C4-C2ED-4648-93CF-C6C15E07D551}" destId="{32DBDD26-7663-42CE-A91C-582756202E4C}" srcOrd="6" destOrd="0" parTransId="{081D5060-7AE4-4CEB-8AFA-02F22A3E529A}" sibTransId="{A65C5B93-DFA5-49DB-B0DF-3C471DD0995B}"/>
    <dgm:cxn modelId="{4718B2EA-F8FB-4633-AE8D-A1D5E924BD0A}" srcId="{CF3A94C4-C2ED-4648-93CF-C6C15E07D551}" destId="{E947DF1F-DD5A-4FA1-8B6A-40524533BAA1}" srcOrd="5" destOrd="0" parTransId="{874CC4C3-1ADF-4CCE-A447-AA9E079C532B}" sibTransId="{410F2EAB-CF2D-46EF-A85E-9CEAB32D1BDA}"/>
    <dgm:cxn modelId="{6E9C847D-4F00-4E0B-B90F-E7D09D9133DC}" type="presOf" srcId="{AEBF41E8-16F0-4903-89BD-2CBCC4A32A8E}" destId="{D4F18E87-9E4E-451D-9013-384915E5964A}" srcOrd="0" destOrd="0" presId="urn:microsoft.com/office/officeart/2005/8/layout/default"/>
    <dgm:cxn modelId="{203C8EF8-4A69-4B22-BC7C-C9E33A6228A6}" type="presOf" srcId="{A2C2FF72-D8CA-48EF-8D0E-A9BBC94F43DC}" destId="{36A32A7D-1F2F-4D13-A36C-1E0B0E407FA0}" srcOrd="0" destOrd="0" presId="urn:microsoft.com/office/officeart/2005/8/layout/default"/>
    <dgm:cxn modelId="{C3EEC1D0-6BF2-4C15-890B-57EC27DBCC74}" srcId="{CF3A94C4-C2ED-4648-93CF-C6C15E07D551}" destId="{A2C2FF72-D8CA-48EF-8D0E-A9BBC94F43DC}" srcOrd="8" destOrd="0" parTransId="{52EAF88A-0463-4E4F-A410-B455BAB390A7}" sibTransId="{7CF5BC70-9BE2-4930-A438-EDE6D5AC45E2}"/>
    <dgm:cxn modelId="{00AD1482-9FD7-44FA-8B70-83F8CDF98B86}" type="presOf" srcId="{36E4F1BB-83DA-479B-95A8-393926A99983}" destId="{92B92F11-BB31-47E5-A8B1-12DD90068B65}" srcOrd="0" destOrd="0" presId="urn:microsoft.com/office/officeart/2005/8/layout/default"/>
    <dgm:cxn modelId="{B0BBD3CE-7AB8-4291-97BE-8F36ABE95B84}" type="presOf" srcId="{45215201-D074-445D-A490-8028CB270988}" destId="{B749360F-A496-4C1F-9E20-D93B62DA24B3}" srcOrd="0" destOrd="0" presId="urn:microsoft.com/office/officeart/2005/8/layout/default"/>
    <dgm:cxn modelId="{37A86201-6CD1-45DB-B27A-62CA0F6BE993}" type="presOf" srcId="{32DBDD26-7663-42CE-A91C-582756202E4C}" destId="{2C60B725-45B5-4B22-8C3A-34317D76930B}" srcOrd="0" destOrd="0" presId="urn:microsoft.com/office/officeart/2005/8/layout/default"/>
    <dgm:cxn modelId="{178D0B94-D7FA-445D-86EF-FDAE1B57071F}" srcId="{CF3A94C4-C2ED-4648-93CF-C6C15E07D551}" destId="{AAF8EC2A-1505-4A6D-8BFB-8FFA1459F0F3}" srcOrd="3" destOrd="0" parTransId="{55D23C1A-C40A-4AF3-BE2F-4ED7730EFA51}" sibTransId="{23EDE06D-2489-4BBA-BF69-87C3A68B425B}"/>
    <dgm:cxn modelId="{318861D4-775B-4AE0-B34A-5E32BCDE5CAD}" type="presOf" srcId="{D2BD221C-A5B7-427F-B1C9-4DB68FEF9965}" destId="{DA93DAB6-C5FA-49C9-9FCD-29DAD7BDAC1C}" srcOrd="0" destOrd="0" presId="urn:microsoft.com/office/officeart/2005/8/layout/default"/>
    <dgm:cxn modelId="{8A59B5F2-0ADC-43D5-9F29-8CAB86D00794}" type="presOf" srcId="{CF3A94C4-C2ED-4648-93CF-C6C15E07D551}" destId="{A4FB582F-E895-4265-811D-59F47124B451}" srcOrd="0" destOrd="0" presId="urn:microsoft.com/office/officeart/2005/8/layout/default"/>
    <dgm:cxn modelId="{31CB240A-38FB-48C0-9B19-3DEB6EFACDD2}" srcId="{CF3A94C4-C2ED-4648-93CF-C6C15E07D551}" destId="{576C0873-C28F-43C8-85A1-A1B8E9BF5362}" srcOrd="10" destOrd="0" parTransId="{F23C4C42-90EF-4432-8BAA-ABFCFED469F8}" sibTransId="{088A1E08-41D9-47A5-A06A-281589124D97}"/>
    <dgm:cxn modelId="{1078BD92-FC92-482C-A8B2-B5018E3B1462}" srcId="{CF3A94C4-C2ED-4648-93CF-C6C15E07D551}" destId="{AEBF41E8-16F0-4903-89BD-2CBCC4A32A8E}" srcOrd="1" destOrd="0" parTransId="{4C63E097-AA6F-44DF-98AD-0EDA66064338}" sibTransId="{A7A17F73-84E9-497C-83FA-7E3402F4EEFE}"/>
    <dgm:cxn modelId="{0F4D29EE-5BD0-4FDF-B611-4A1BA557BE38}" srcId="{CF3A94C4-C2ED-4648-93CF-C6C15E07D551}" destId="{CA6C9EAA-EDC9-4255-8EB2-0982F1D401A2}" srcOrd="9" destOrd="0" parTransId="{C0BF8AE8-D8A4-44D8-97BB-F548BB21B583}" sibTransId="{3818CEA0-1653-4689-81C5-29FB34E2B32B}"/>
    <dgm:cxn modelId="{47F65CB7-A569-4907-86D2-6531328D64EE}" type="presOf" srcId="{576C0873-C28F-43C8-85A1-A1B8E9BF5362}" destId="{87733171-929B-4018-9CEB-3B3EADA5F878}" srcOrd="0" destOrd="0" presId="urn:microsoft.com/office/officeart/2005/8/layout/default"/>
    <dgm:cxn modelId="{F9FEAA2C-B9CD-4284-B867-0D8B7A6770FE}" srcId="{CF3A94C4-C2ED-4648-93CF-C6C15E07D551}" destId="{B72A01B8-2731-4CCD-BCE5-739553576EBD}" srcOrd="4" destOrd="0" parTransId="{D41634E8-3E82-4887-95BF-59CA7066A084}" sibTransId="{9CC32D0D-F68C-4B75-BAAA-CAC9DC8FE991}"/>
    <dgm:cxn modelId="{2D1B7E72-4153-4B75-B68D-0CBE47905BF7}" srcId="{CF3A94C4-C2ED-4648-93CF-C6C15E07D551}" destId="{D2BD221C-A5B7-427F-B1C9-4DB68FEF9965}" srcOrd="7" destOrd="0" parTransId="{7F167ACC-7FAC-44D7-A891-57741A3EAB6E}" sibTransId="{1178FF43-8424-4A1D-B29F-8450BB02A68E}"/>
    <dgm:cxn modelId="{F9930E7B-350A-401C-92D6-343AD220A3D7}" type="presOf" srcId="{B72A01B8-2731-4CCD-BCE5-739553576EBD}" destId="{564526F7-6A28-4D84-897B-EF543133F639}" srcOrd="0" destOrd="0" presId="urn:microsoft.com/office/officeart/2005/8/layout/default"/>
    <dgm:cxn modelId="{F5D1E8A8-82B0-4E69-82AB-FAA3867065BD}" type="presOf" srcId="{E947DF1F-DD5A-4FA1-8B6A-40524533BAA1}" destId="{BA66F26A-6E01-4083-8D14-52CB19219658}" srcOrd="0" destOrd="0" presId="urn:microsoft.com/office/officeart/2005/8/layout/default"/>
    <dgm:cxn modelId="{BA1A3F2F-5821-4879-B1A2-7F6E72EF3412}" srcId="{CF3A94C4-C2ED-4648-93CF-C6C15E07D551}" destId="{45215201-D074-445D-A490-8028CB270988}" srcOrd="0" destOrd="0" parTransId="{28D1712A-6B2D-4CB5-AD79-6185B607B3E6}" sibTransId="{39F8FAFE-8328-4201-A6FC-641E2E2F2A46}"/>
    <dgm:cxn modelId="{8DA204B0-C77C-4D1D-8CEA-D48D207FCA3A}" type="presOf" srcId="{CA6C9EAA-EDC9-4255-8EB2-0982F1D401A2}" destId="{1886873F-BA8D-4AE4-8D42-2A9C75ABAB3D}" srcOrd="0" destOrd="0" presId="urn:microsoft.com/office/officeart/2005/8/layout/default"/>
    <dgm:cxn modelId="{DE8BF1C7-12CC-45A5-AB54-25A606E800AA}" srcId="{CF3A94C4-C2ED-4648-93CF-C6C15E07D551}" destId="{36E4F1BB-83DA-479B-95A8-393926A99983}" srcOrd="2" destOrd="0" parTransId="{A3F3491A-8BDE-47EA-BDE5-04F4972097C7}" sibTransId="{5F69505A-9055-4F7D-98BC-7F16E5B6B85B}"/>
    <dgm:cxn modelId="{A86666BD-C686-4CC1-9908-42B1CC4ECD30}" type="presParOf" srcId="{A4FB582F-E895-4265-811D-59F47124B451}" destId="{B749360F-A496-4C1F-9E20-D93B62DA24B3}" srcOrd="0" destOrd="0" presId="urn:microsoft.com/office/officeart/2005/8/layout/default"/>
    <dgm:cxn modelId="{04091678-E79C-43E4-BEC5-AABA0E6AD3B4}" type="presParOf" srcId="{A4FB582F-E895-4265-811D-59F47124B451}" destId="{F415DA40-B552-4CAA-9798-815C94D06130}" srcOrd="1" destOrd="0" presId="urn:microsoft.com/office/officeart/2005/8/layout/default"/>
    <dgm:cxn modelId="{806FEDA9-E45D-4FC6-8243-F3E80618C220}" type="presParOf" srcId="{A4FB582F-E895-4265-811D-59F47124B451}" destId="{D4F18E87-9E4E-451D-9013-384915E5964A}" srcOrd="2" destOrd="0" presId="urn:microsoft.com/office/officeart/2005/8/layout/default"/>
    <dgm:cxn modelId="{8DE73D1E-80CE-446A-98A4-DE5E4BE67F28}" type="presParOf" srcId="{A4FB582F-E895-4265-811D-59F47124B451}" destId="{F70B74F8-8CEC-4BEE-BCEC-4B53CF88F178}" srcOrd="3" destOrd="0" presId="urn:microsoft.com/office/officeart/2005/8/layout/default"/>
    <dgm:cxn modelId="{B4A1CAF9-EA85-4A28-B984-167E5C643B09}" type="presParOf" srcId="{A4FB582F-E895-4265-811D-59F47124B451}" destId="{92B92F11-BB31-47E5-A8B1-12DD90068B65}" srcOrd="4" destOrd="0" presId="urn:microsoft.com/office/officeart/2005/8/layout/default"/>
    <dgm:cxn modelId="{78ED43A3-8B32-4BDF-A4B3-9BA318B3A715}" type="presParOf" srcId="{A4FB582F-E895-4265-811D-59F47124B451}" destId="{BC7814C4-A9FC-4DD0-8AF1-09648B4DE1EA}" srcOrd="5" destOrd="0" presId="urn:microsoft.com/office/officeart/2005/8/layout/default"/>
    <dgm:cxn modelId="{540EFCF3-187A-4B88-BA9C-2E9726F09FF6}" type="presParOf" srcId="{A4FB582F-E895-4265-811D-59F47124B451}" destId="{0D12763A-B0F6-44E8-BE34-BD83043BF6E9}" srcOrd="6" destOrd="0" presId="urn:microsoft.com/office/officeart/2005/8/layout/default"/>
    <dgm:cxn modelId="{473C4FFF-FB6D-493A-BC44-87E4DC89CAA0}" type="presParOf" srcId="{A4FB582F-E895-4265-811D-59F47124B451}" destId="{55A7D848-4031-406A-BAA3-78CEB509B372}" srcOrd="7" destOrd="0" presId="urn:microsoft.com/office/officeart/2005/8/layout/default"/>
    <dgm:cxn modelId="{1284E0DB-AB84-428F-BEB5-7A9CE6FE180F}" type="presParOf" srcId="{A4FB582F-E895-4265-811D-59F47124B451}" destId="{564526F7-6A28-4D84-897B-EF543133F639}" srcOrd="8" destOrd="0" presId="urn:microsoft.com/office/officeart/2005/8/layout/default"/>
    <dgm:cxn modelId="{534451CB-1383-4C2B-8DE5-855AE9BED516}" type="presParOf" srcId="{A4FB582F-E895-4265-811D-59F47124B451}" destId="{0332E2E4-4C8D-4322-9707-380BA732944A}" srcOrd="9" destOrd="0" presId="urn:microsoft.com/office/officeart/2005/8/layout/default"/>
    <dgm:cxn modelId="{7FF943DF-8A00-4ECF-BC13-854E0640B7DB}" type="presParOf" srcId="{A4FB582F-E895-4265-811D-59F47124B451}" destId="{BA66F26A-6E01-4083-8D14-52CB19219658}" srcOrd="10" destOrd="0" presId="urn:microsoft.com/office/officeart/2005/8/layout/default"/>
    <dgm:cxn modelId="{3E0EC63A-09DB-4B92-A5B1-9B87258B88A0}" type="presParOf" srcId="{A4FB582F-E895-4265-811D-59F47124B451}" destId="{33251504-5D58-420D-B146-46E78DB4D791}" srcOrd="11" destOrd="0" presId="urn:microsoft.com/office/officeart/2005/8/layout/default"/>
    <dgm:cxn modelId="{0926A8D8-3259-4CE2-9AA5-9B490365D202}" type="presParOf" srcId="{A4FB582F-E895-4265-811D-59F47124B451}" destId="{2C60B725-45B5-4B22-8C3A-34317D76930B}" srcOrd="12" destOrd="0" presId="urn:microsoft.com/office/officeart/2005/8/layout/default"/>
    <dgm:cxn modelId="{544A8CF3-5132-43DF-8E94-4898FF66F06B}" type="presParOf" srcId="{A4FB582F-E895-4265-811D-59F47124B451}" destId="{3605D59E-7953-4499-8431-C881573A0A56}" srcOrd="13" destOrd="0" presId="urn:microsoft.com/office/officeart/2005/8/layout/default"/>
    <dgm:cxn modelId="{FCA82691-4AA5-4A73-BF3C-C6A0B4CE929A}" type="presParOf" srcId="{A4FB582F-E895-4265-811D-59F47124B451}" destId="{DA93DAB6-C5FA-49C9-9FCD-29DAD7BDAC1C}" srcOrd="14" destOrd="0" presId="urn:microsoft.com/office/officeart/2005/8/layout/default"/>
    <dgm:cxn modelId="{654BDEFB-DC32-49D7-88D8-758CD8167031}" type="presParOf" srcId="{A4FB582F-E895-4265-811D-59F47124B451}" destId="{E751FBCF-1BD7-4346-8789-2B0814CF5540}" srcOrd="15" destOrd="0" presId="urn:microsoft.com/office/officeart/2005/8/layout/default"/>
    <dgm:cxn modelId="{949A4299-44CD-4543-A319-12729FBF2D3A}" type="presParOf" srcId="{A4FB582F-E895-4265-811D-59F47124B451}" destId="{36A32A7D-1F2F-4D13-A36C-1E0B0E407FA0}" srcOrd="16" destOrd="0" presId="urn:microsoft.com/office/officeart/2005/8/layout/default"/>
    <dgm:cxn modelId="{7CFE135B-B5E3-4FAD-947A-4BBC94213D82}" type="presParOf" srcId="{A4FB582F-E895-4265-811D-59F47124B451}" destId="{67C75357-A08A-4D12-BC72-071091F7AA14}" srcOrd="17" destOrd="0" presId="urn:microsoft.com/office/officeart/2005/8/layout/default"/>
    <dgm:cxn modelId="{783E4943-9DF6-4F53-9B32-FBEA7CBE7A31}" type="presParOf" srcId="{A4FB582F-E895-4265-811D-59F47124B451}" destId="{1886873F-BA8D-4AE4-8D42-2A9C75ABAB3D}" srcOrd="18" destOrd="0" presId="urn:microsoft.com/office/officeart/2005/8/layout/default"/>
    <dgm:cxn modelId="{787A12CE-FB17-4FD8-B4F0-272D415B4869}" type="presParOf" srcId="{A4FB582F-E895-4265-811D-59F47124B451}" destId="{FABF21AF-D001-480D-9FAB-C0F21D9E1E2F}" srcOrd="19" destOrd="0" presId="urn:microsoft.com/office/officeart/2005/8/layout/default"/>
    <dgm:cxn modelId="{84608734-2BE7-4E20-83A7-1EB07C570861}" type="presParOf" srcId="{A4FB582F-E895-4265-811D-59F47124B451}" destId="{87733171-929B-4018-9CEB-3B3EADA5F878}"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8E9EB-D0BC-4DE6-A74D-D1AD4EBF053E}"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639060DD-D905-494B-837D-0D74F6C3A462}">
      <dgm:prSet phldrT="[Text]"/>
      <dgm:spPr/>
      <dgm:t>
        <a:bodyPr/>
        <a:lstStyle/>
        <a:p>
          <a:r>
            <a:rPr lang="en-US" dirty="0">
              <a:latin typeface="Franklin Gothic Medium Cond" panose="020B0606030402020204" pitchFamily="34" charset="0"/>
            </a:rPr>
            <a:t>Services</a:t>
          </a:r>
        </a:p>
      </dgm:t>
    </dgm:pt>
    <dgm:pt modelId="{002ED7D5-4A7D-4F59-BFBF-0FB6A0E59D01}" type="parTrans" cxnId="{9F0833EC-18AD-43B8-851C-A48B45D51980}">
      <dgm:prSet/>
      <dgm:spPr/>
      <dgm:t>
        <a:bodyPr/>
        <a:lstStyle/>
        <a:p>
          <a:endParaRPr lang="en-US"/>
        </a:p>
      </dgm:t>
    </dgm:pt>
    <dgm:pt modelId="{E0BAC1E8-2384-4B18-BE66-4F18B2EB70FE}" type="sibTrans" cxnId="{9F0833EC-18AD-43B8-851C-A48B45D51980}">
      <dgm:prSet/>
      <dgm:spPr/>
      <dgm:t>
        <a:bodyPr/>
        <a:lstStyle/>
        <a:p>
          <a:endParaRPr lang="en-US"/>
        </a:p>
      </dgm:t>
    </dgm:pt>
    <dgm:pt modelId="{20F6942D-97FD-4F46-9360-9F46EFC09251}">
      <dgm:prSet phldrT="[Text]"/>
      <dgm:spPr/>
      <dgm:t>
        <a:bodyPr/>
        <a:lstStyle/>
        <a:p>
          <a:r>
            <a:rPr lang="en-US" dirty="0">
              <a:latin typeface="Franklin Gothic Medium Cond" panose="020B0606030402020204" pitchFamily="34" charset="0"/>
            </a:rPr>
            <a:t>Computer Hardware, software</a:t>
          </a:r>
        </a:p>
      </dgm:t>
    </dgm:pt>
    <dgm:pt modelId="{E36A8BD2-95B8-4BEB-BC88-DB7C78B6B423}" type="parTrans" cxnId="{95D14E54-3A28-4019-B4EE-004126FA9068}">
      <dgm:prSet/>
      <dgm:spPr/>
      <dgm:t>
        <a:bodyPr/>
        <a:lstStyle/>
        <a:p>
          <a:endParaRPr lang="en-US"/>
        </a:p>
      </dgm:t>
    </dgm:pt>
    <dgm:pt modelId="{1815AFA4-71CE-4319-8EC8-7588DAD45671}" type="sibTrans" cxnId="{95D14E54-3A28-4019-B4EE-004126FA9068}">
      <dgm:prSet/>
      <dgm:spPr/>
      <dgm:t>
        <a:bodyPr/>
        <a:lstStyle/>
        <a:p>
          <a:endParaRPr lang="en-US"/>
        </a:p>
      </dgm:t>
    </dgm:pt>
    <dgm:pt modelId="{13A31BFC-DB05-4D02-91B6-661FED10BE13}">
      <dgm:prSet phldrT="[Text]"/>
      <dgm:spPr/>
      <dgm:t>
        <a:bodyPr/>
        <a:lstStyle/>
        <a:p>
          <a:r>
            <a:rPr lang="en-US" dirty="0">
              <a:latin typeface="Franklin Gothic Medium Cond" panose="020B0606030402020204" pitchFamily="34" charset="0"/>
            </a:rPr>
            <a:t>Construction</a:t>
          </a:r>
        </a:p>
      </dgm:t>
    </dgm:pt>
    <dgm:pt modelId="{BE2323FA-1D94-404B-BD7E-4F2BB42028DA}" type="parTrans" cxnId="{EA6ADB87-2692-41B5-851E-64E6FAFBD19A}">
      <dgm:prSet/>
      <dgm:spPr/>
      <dgm:t>
        <a:bodyPr/>
        <a:lstStyle/>
        <a:p>
          <a:endParaRPr lang="en-US"/>
        </a:p>
      </dgm:t>
    </dgm:pt>
    <dgm:pt modelId="{E3A52E65-784F-4078-94AC-9112E5057766}" type="sibTrans" cxnId="{EA6ADB87-2692-41B5-851E-64E6FAFBD19A}">
      <dgm:prSet/>
      <dgm:spPr/>
      <dgm:t>
        <a:bodyPr/>
        <a:lstStyle/>
        <a:p>
          <a:endParaRPr lang="en-US"/>
        </a:p>
      </dgm:t>
    </dgm:pt>
    <dgm:pt modelId="{65176598-F4D0-4ED6-836C-69BCA6643A8A}">
      <dgm:prSet phldrT="[Text]"/>
      <dgm:spPr/>
      <dgm:t>
        <a:bodyPr/>
        <a:lstStyle/>
        <a:p>
          <a:r>
            <a:rPr lang="en-US" dirty="0">
              <a:latin typeface="Franklin Gothic Medium Cond" panose="020B0606030402020204" pitchFamily="34" charset="0"/>
            </a:rPr>
            <a:t>Telecom</a:t>
          </a:r>
        </a:p>
      </dgm:t>
    </dgm:pt>
    <dgm:pt modelId="{F7490A9F-E22D-4E6D-A599-5EF5461EEBB3}" type="parTrans" cxnId="{FA4AF402-38FD-4E4D-9BA2-0686635BACEB}">
      <dgm:prSet/>
      <dgm:spPr/>
      <dgm:t>
        <a:bodyPr/>
        <a:lstStyle/>
        <a:p>
          <a:endParaRPr lang="en-US"/>
        </a:p>
      </dgm:t>
    </dgm:pt>
    <dgm:pt modelId="{E6010B7C-E538-4BB8-B9A6-BDB7D8EA9A8B}" type="sibTrans" cxnId="{FA4AF402-38FD-4E4D-9BA2-0686635BACEB}">
      <dgm:prSet/>
      <dgm:spPr/>
      <dgm:t>
        <a:bodyPr/>
        <a:lstStyle/>
        <a:p>
          <a:endParaRPr lang="en-US"/>
        </a:p>
      </dgm:t>
    </dgm:pt>
    <dgm:pt modelId="{EE980921-7656-4140-A8E8-6E3F06A997BA}">
      <dgm:prSet phldrT="[Text]"/>
      <dgm:spPr/>
      <dgm:t>
        <a:bodyPr/>
        <a:lstStyle/>
        <a:p>
          <a:r>
            <a:rPr lang="en-US" dirty="0">
              <a:latin typeface="Franklin Gothic Medium Cond" panose="020B0606030402020204" pitchFamily="34" charset="0"/>
            </a:rPr>
            <a:t>Automobile</a:t>
          </a:r>
        </a:p>
      </dgm:t>
    </dgm:pt>
    <dgm:pt modelId="{D88F6EB7-66B3-409E-8EF6-D0EC90EE1582}" type="parTrans" cxnId="{46E792DE-7B77-4712-B026-7AEF365FBE56}">
      <dgm:prSet/>
      <dgm:spPr/>
      <dgm:t>
        <a:bodyPr/>
        <a:lstStyle/>
        <a:p>
          <a:endParaRPr lang="en-US"/>
        </a:p>
      </dgm:t>
    </dgm:pt>
    <dgm:pt modelId="{200F4893-D70C-4F37-90FC-EB29D1EF52EA}" type="sibTrans" cxnId="{46E792DE-7B77-4712-B026-7AEF365FBE56}">
      <dgm:prSet/>
      <dgm:spPr/>
      <dgm:t>
        <a:bodyPr/>
        <a:lstStyle/>
        <a:p>
          <a:endParaRPr lang="en-US"/>
        </a:p>
      </dgm:t>
    </dgm:pt>
    <dgm:pt modelId="{5F448AB7-70E4-4868-B35B-74DB0123A2D0}" type="pres">
      <dgm:prSet presAssocID="{FAB8E9EB-D0BC-4DE6-A74D-D1AD4EBF053E}" presName="Name0" presStyleCnt="0">
        <dgm:presLayoutVars>
          <dgm:chMax/>
          <dgm:chPref/>
          <dgm:dir/>
          <dgm:animLvl val="lvl"/>
          <dgm:resizeHandles val="exact"/>
        </dgm:presLayoutVars>
      </dgm:prSet>
      <dgm:spPr/>
      <dgm:t>
        <a:bodyPr/>
        <a:lstStyle/>
        <a:p>
          <a:endParaRPr lang="en-US"/>
        </a:p>
      </dgm:t>
    </dgm:pt>
    <dgm:pt modelId="{CA229F01-1285-4BE9-A667-8078ACE41DEF}" type="pres">
      <dgm:prSet presAssocID="{639060DD-D905-494B-837D-0D74F6C3A462}" presName="composite" presStyleCnt="0"/>
      <dgm:spPr/>
    </dgm:pt>
    <dgm:pt modelId="{B8BD8859-12AA-49D7-BA29-A3D5C0312E04}" type="pres">
      <dgm:prSet presAssocID="{639060DD-D905-494B-837D-0D74F6C3A462}" presName="Image" presStyleLbl="alignNode1" presStyleIdx="0" presStyleCnt="5" custScaleY="8136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t>
        <a:bodyPr/>
        <a:lstStyle/>
        <a:p>
          <a:endParaRPr lang="en-US"/>
        </a:p>
      </dgm:t>
    </dgm:pt>
    <dgm:pt modelId="{FB5F265C-B375-46D1-BCD1-0C7D7C682A44}" type="pres">
      <dgm:prSet presAssocID="{639060DD-D905-494B-837D-0D74F6C3A462}" presName="Accent" presStyleLbl="parChTrans1D1" presStyleIdx="0" presStyleCnt="5"/>
      <dgm:spPr/>
    </dgm:pt>
    <dgm:pt modelId="{8D3EB78C-C57F-4921-8AA2-778F7F4C9858}" type="pres">
      <dgm:prSet presAssocID="{639060DD-D905-494B-837D-0D74F6C3A462}" presName="Parent" presStyleLbl="revTx" presStyleIdx="0" presStyleCnt="5">
        <dgm:presLayoutVars>
          <dgm:chMax val="0"/>
          <dgm:chPref val="0"/>
          <dgm:bulletEnabled val="1"/>
        </dgm:presLayoutVars>
      </dgm:prSet>
      <dgm:spPr/>
      <dgm:t>
        <a:bodyPr/>
        <a:lstStyle/>
        <a:p>
          <a:endParaRPr lang="en-US"/>
        </a:p>
      </dgm:t>
    </dgm:pt>
    <dgm:pt modelId="{3F0ACF34-9BD9-49BE-98D9-9A0A1018B052}" type="pres">
      <dgm:prSet presAssocID="{E0BAC1E8-2384-4B18-BE66-4F18B2EB70FE}" presName="sibTrans" presStyleCnt="0"/>
      <dgm:spPr/>
    </dgm:pt>
    <dgm:pt modelId="{B15011AE-CFCC-43C4-A0C2-4006B10E0779}" type="pres">
      <dgm:prSet presAssocID="{13A31BFC-DB05-4D02-91B6-661FED10BE13}" presName="composite" presStyleCnt="0"/>
      <dgm:spPr/>
    </dgm:pt>
    <dgm:pt modelId="{7CCE502E-4EA1-4B67-894A-F21184F56FB9}" type="pres">
      <dgm:prSet presAssocID="{13A31BFC-DB05-4D02-91B6-661FED10BE13}" presName="Image" presStyleLbl="alignNode1" presStyleIdx="1" presStyleCnt="5" custScaleX="6702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t>
        <a:bodyPr/>
        <a:lstStyle/>
        <a:p>
          <a:endParaRPr lang="en-US"/>
        </a:p>
      </dgm:t>
    </dgm:pt>
    <dgm:pt modelId="{F359B1AF-A2B5-4FB2-9577-AF03335A1CBA}" type="pres">
      <dgm:prSet presAssocID="{13A31BFC-DB05-4D02-91B6-661FED10BE13}" presName="Accent" presStyleLbl="parChTrans1D1" presStyleIdx="1" presStyleCnt="5"/>
      <dgm:spPr/>
    </dgm:pt>
    <dgm:pt modelId="{FBE68540-CAC3-4CED-A16D-BCFF1DF59B82}" type="pres">
      <dgm:prSet presAssocID="{13A31BFC-DB05-4D02-91B6-661FED10BE13}" presName="Parent" presStyleLbl="revTx" presStyleIdx="1" presStyleCnt="5">
        <dgm:presLayoutVars>
          <dgm:chMax val="0"/>
          <dgm:chPref val="0"/>
          <dgm:bulletEnabled val="1"/>
        </dgm:presLayoutVars>
      </dgm:prSet>
      <dgm:spPr/>
      <dgm:t>
        <a:bodyPr/>
        <a:lstStyle/>
        <a:p>
          <a:endParaRPr lang="en-US"/>
        </a:p>
      </dgm:t>
    </dgm:pt>
    <dgm:pt modelId="{1AAF8490-F414-4C9A-A1F8-6DFF00CC84FF}" type="pres">
      <dgm:prSet presAssocID="{E3A52E65-784F-4078-94AC-9112E5057766}" presName="sibTrans" presStyleCnt="0"/>
      <dgm:spPr/>
    </dgm:pt>
    <dgm:pt modelId="{2315719A-8DE6-4074-8270-E1F3F2F93A40}" type="pres">
      <dgm:prSet presAssocID="{20F6942D-97FD-4F46-9360-9F46EFC09251}" presName="composite" presStyleCnt="0"/>
      <dgm:spPr/>
    </dgm:pt>
    <dgm:pt modelId="{CE0C7C99-9EEB-45FD-8920-19E7CFF44A2C}" type="pres">
      <dgm:prSet presAssocID="{20F6942D-97FD-4F46-9360-9F46EFC09251}"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t>
        <a:bodyPr/>
        <a:lstStyle/>
        <a:p>
          <a:endParaRPr lang="en-US"/>
        </a:p>
      </dgm:t>
    </dgm:pt>
    <dgm:pt modelId="{B5FAB5BD-BA0F-4BFC-ABA8-C20D825077BD}" type="pres">
      <dgm:prSet presAssocID="{20F6942D-97FD-4F46-9360-9F46EFC09251}" presName="Accent" presStyleLbl="parChTrans1D1" presStyleIdx="2" presStyleCnt="5"/>
      <dgm:spPr/>
    </dgm:pt>
    <dgm:pt modelId="{15FDC84B-8018-4C02-93E1-2430C1D1490B}" type="pres">
      <dgm:prSet presAssocID="{20F6942D-97FD-4F46-9360-9F46EFC09251}" presName="Parent" presStyleLbl="revTx" presStyleIdx="2" presStyleCnt="5">
        <dgm:presLayoutVars>
          <dgm:chMax val="0"/>
          <dgm:chPref val="0"/>
          <dgm:bulletEnabled val="1"/>
        </dgm:presLayoutVars>
      </dgm:prSet>
      <dgm:spPr/>
      <dgm:t>
        <a:bodyPr/>
        <a:lstStyle/>
        <a:p>
          <a:endParaRPr lang="en-US"/>
        </a:p>
      </dgm:t>
    </dgm:pt>
    <dgm:pt modelId="{F95F71D6-982B-4D4F-BDD9-63567756AE23}" type="pres">
      <dgm:prSet presAssocID="{1815AFA4-71CE-4319-8EC8-7588DAD45671}" presName="sibTrans" presStyleCnt="0"/>
      <dgm:spPr/>
    </dgm:pt>
    <dgm:pt modelId="{FCC35F5E-A472-41D9-9DDF-4F45B5656E6D}" type="pres">
      <dgm:prSet presAssocID="{65176598-F4D0-4ED6-836C-69BCA6643A8A}" presName="composite" presStyleCnt="0"/>
      <dgm:spPr/>
    </dgm:pt>
    <dgm:pt modelId="{DA50DBD0-87AD-4660-86C4-7CD27676C2D7}" type="pres">
      <dgm:prSet presAssocID="{65176598-F4D0-4ED6-836C-69BCA6643A8A}"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t>
        <a:bodyPr/>
        <a:lstStyle/>
        <a:p>
          <a:endParaRPr lang="en-US"/>
        </a:p>
      </dgm:t>
    </dgm:pt>
    <dgm:pt modelId="{9C82355F-5DD3-45BD-B120-5884A4E0CD3F}" type="pres">
      <dgm:prSet presAssocID="{65176598-F4D0-4ED6-836C-69BCA6643A8A}" presName="Accent" presStyleLbl="parChTrans1D1" presStyleIdx="3" presStyleCnt="5"/>
      <dgm:spPr/>
    </dgm:pt>
    <dgm:pt modelId="{E8881080-72F8-4D36-A359-1B1E1B5563ED}" type="pres">
      <dgm:prSet presAssocID="{65176598-F4D0-4ED6-836C-69BCA6643A8A}" presName="Parent" presStyleLbl="revTx" presStyleIdx="3" presStyleCnt="5">
        <dgm:presLayoutVars>
          <dgm:chMax val="0"/>
          <dgm:chPref val="0"/>
          <dgm:bulletEnabled val="1"/>
        </dgm:presLayoutVars>
      </dgm:prSet>
      <dgm:spPr/>
      <dgm:t>
        <a:bodyPr/>
        <a:lstStyle/>
        <a:p>
          <a:endParaRPr lang="en-US"/>
        </a:p>
      </dgm:t>
    </dgm:pt>
    <dgm:pt modelId="{3794FB92-D2C1-4720-B4E7-F03A162C200D}" type="pres">
      <dgm:prSet presAssocID="{E6010B7C-E538-4BB8-B9A6-BDB7D8EA9A8B}" presName="sibTrans" presStyleCnt="0"/>
      <dgm:spPr/>
    </dgm:pt>
    <dgm:pt modelId="{3BC52CE1-856F-4A52-9269-338B14E90230}" type="pres">
      <dgm:prSet presAssocID="{EE980921-7656-4140-A8E8-6E3F06A997BA}" presName="composite" presStyleCnt="0"/>
      <dgm:spPr/>
    </dgm:pt>
    <dgm:pt modelId="{0EA0E3DA-60C4-4306-9B3E-2BDF9CD8B438}" type="pres">
      <dgm:prSet presAssocID="{EE980921-7656-4140-A8E8-6E3F06A997BA}" presName="Image" presStyleLbl="alignNode1" presStyleIdx="4" presStyleCnt="5" custScaleY="84423"/>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t>
        <a:bodyPr/>
        <a:lstStyle/>
        <a:p>
          <a:endParaRPr lang="en-US"/>
        </a:p>
      </dgm:t>
    </dgm:pt>
    <dgm:pt modelId="{E091C8C1-EA4E-420D-96CC-F975A2F82F4C}" type="pres">
      <dgm:prSet presAssocID="{EE980921-7656-4140-A8E8-6E3F06A997BA}" presName="Accent" presStyleLbl="parChTrans1D1" presStyleIdx="4" presStyleCnt="5"/>
      <dgm:spPr/>
    </dgm:pt>
    <dgm:pt modelId="{8BB40A9D-D999-4DF8-AB08-A162FC2E080C}" type="pres">
      <dgm:prSet presAssocID="{EE980921-7656-4140-A8E8-6E3F06A997BA}" presName="Parent" presStyleLbl="revTx" presStyleIdx="4" presStyleCnt="5">
        <dgm:presLayoutVars>
          <dgm:chMax val="0"/>
          <dgm:chPref val="0"/>
          <dgm:bulletEnabled val="1"/>
        </dgm:presLayoutVars>
      </dgm:prSet>
      <dgm:spPr/>
      <dgm:t>
        <a:bodyPr/>
        <a:lstStyle/>
        <a:p>
          <a:endParaRPr lang="en-US"/>
        </a:p>
      </dgm:t>
    </dgm:pt>
  </dgm:ptLst>
  <dgm:cxnLst>
    <dgm:cxn modelId="{19BD7A4C-9585-4F58-9688-DF7D8C957060}" type="presOf" srcId="{EE980921-7656-4140-A8E8-6E3F06A997BA}" destId="{8BB40A9D-D999-4DF8-AB08-A162FC2E080C}" srcOrd="0" destOrd="0" presId="urn:microsoft.com/office/officeart/2008/layout/PictureLineup"/>
    <dgm:cxn modelId="{95D14E54-3A28-4019-B4EE-004126FA9068}" srcId="{FAB8E9EB-D0BC-4DE6-A74D-D1AD4EBF053E}" destId="{20F6942D-97FD-4F46-9360-9F46EFC09251}" srcOrd="2" destOrd="0" parTransId="{E36A8BD2-95B8-4BEB-BC88-DB7C78B6B423}" sibTransId="{1815AFA4-71CE-4319-8EC8-7588DAD45671}"/>
    <dgm:cxn modelId="{A7D4BE0A-88BE-46BC-903B-C83F5360495D}" type="presOf" srcId="{639060DD-D905-494B-837D-0D74F6C3A462}" destId="{8D3EB78C-C57F-4921-8AA2-778F7F4C9858}" srcOrd="0" destOrd="0" presId="urn:microsoft.com/office/officeart/2008/layout/PictureLineup"/>
    <dgm:cxn modelId="{FA4AF402-38FD-4E4D-9BA2-0686635BACEB}" srcId="{FAB8E9EB-D0BC-4DE6-A74D-D1AD4EBF053E}" destId="{65176598-F4D0-4ED6-836C-69BCA6643A8A}" srcOrd="3" destOrd="0" parTransId="{F7490A9F-E22D-4E6D-A599-5EF5461EEBB3}" sibTransId="{E6010B7C-E538-4BB8-B9A6-BDB7D8EA9A8B}"/>
    <dgm:cxn modelId="{EA6ADB87-2692-41B5-851E-64E6FAFBD19A}" srcId="{FAB8E9EB-D0BC-4DE6-A74D-D1AD4EBF053E}" destId="{13A31BFC-DB05-4D02-91B6-661FED10BE13}" srcOrd="1" destOrd="0" parTransId="{BE2323FA-1D94-404B-BD7E-4F2BB42028DA}" sibTransId="{E3A52E65-784F-4078-94AC-9112E5057766}"/>
    <dgm:cxn modelId="{9F0833EC-18AD-43B8-851C-A48B45D51980}" srcId="{FAB8E9EB-D0BC-4DE6-A74D-D1AD4EBF053E}" destId="{639060DD-D905-494B-837D-0D74F6C3A462}" srcOrd="0" destOrd="0" parTransId="{002ED7D5-4A7D-4F59-BFBF-0FB6A0E59D01}" sibTransId="{E0BAC1E8-2384-4B18-BE66-4F18B2EB70FE}"/>
    <dgm:cxn modelId="{13EE5A87-B1B7-4B90-8616-D2505FD07446}" type="presOf" srcId="{20F6942D-97FD-4F46-9360-9F46EFC09251}" destId="{15FDC84B-8018-4C02-93E1-2430C1D1490B}" srcOrd="0" destOrd="0" presId="urn:microsoft.com/office/officeart/2008/layout/PictureLineup"/>
    <dgm:cxn modelId="{1D22DE89-953F-43B6-9368-58BE500E74BA}" type="presOf" srcId="{13A31BFC-DB05-4D02-91B6-661FED10BE13}" destId="{FBE68540-CAC3-4CED-A16D-BCFF1DF59B82}" srcOrd="0" destOrd="0" presId="urn:microsoft.com/office/officeart/2008/layout/PictureLineup"/>
    <dgm:cxn modelId="{6C507018-2E6A-4D22-B63A-55528EF66C95}" type="presOf" srcId="{FAB8E9EB-D0BC-4DE6-A74D-D1AD4EBF053E}" destId="{5F448AB7-70E4-4868-B35B-74DB0123A2D0}" srcOrd="0" destOrd="0" presId="urn:microsoft.com/office/officeart/2008/layout/PictureLineup"/>
    <dgm:cxn modelId="{46E792DE-7B77-4712-B026-7AEF365FBE56}" srcId="{FAB8E9EB-D0BC-4DE6-A74D-D1AD4EBF053E}" destId="{EE980921-7656-4140-A8E8-6E3F06A997BA}" srcOrd="4" destOrd="0" parTransId="{D88F6EB7-66B3-409E-8EF6-D0EC90EE1582}" sibTransId="{200F4893-D70C-4F37-90FC-EB29D1EF52EA}"/>
    <dgm:cxn modelId="{FF45CC91-D6B8-4472-BA2C-3B6A5FAD5332}" type="presOf" srcId="{65176598-F4D0-4ED6-836C-69BCA6643A8A}" destId="{E8881080-72F8-4D36-A359-1B1E1B5563ED}" srcOrd="0" destOrd="0" presId="urn:microsoft.com/office/officeart/2008/layout/PictureLineup"/>
    <dgm:cxn modelId="{A1D7A36E-DDEF-4D9B-9FB2-0F77E5D41C3A}" type="presParOf" srcId="{5F448AB7-70E4-4868-B35B-74DB0123A2D0}" destId="{CA229F01-1285-4BE9-A667-8078ACE41DEF}" srcOrd="0" destOrd="0" presId="urn:microsoft.com/office/officeart/2008/layout/PictureLineup"/>
    <dgm:cxn modelId="{2FF4B485-71FC-494C-81D6-DB4882356659}" type="presParOf" srcId="{CA229F01-1285-4BE9-A667-8078ACE41DEF}" destId="{B8BD8859-12AA-49D7-BA29-A3D5C0312E04}" srcOrd="0" destOrd="0" presId="urn:microsoft.com/office/officeart/2008/layout/PictureLineup"/>
    <dgm:cxn modelId="{FFA08EA0-8DCB-4004-B795-AE2A9C44D7FA}" type="presParOf" srcId="{CA229F01-1285-4BE9-A667-8078ACE41DEF}" destId="{FB5F265C-B375-46D1-BCD1-0C7D7C682A44}" srcOrd="1" destOrd="0" presId="urn:microsoft.com/office/officeart/2008/layout/PictureLineup"/>
    <dgm:cxn modelId="{1990460C-221A-4A70-9D29-E70F7F0A7A87}" type="presParOf" srcId="{CA229F01-1285-4BE9-A667-8078ACE41DEF}" destId="{8D3EB78C-C57F-4921-8AA2-778F7F4C9858}" srcOrd="2" destOrd="0" presId="urn:microsoft.com/office/officeart/2008/layout/PictureLineup"/>
    <dgm:cxn modelId="{6F850F21-9EFB-4AAB-B650-8E2122E65E35}" type="presParOf" srcId="{5F448AB7-70E4-4868-B35B-74DB0123A2D0}" destId="{3F0ACF34-9BD9-49BE-98D9-9A0A1018B052}" srcOrd="1" destOrd="0" presId="urn:microsoft.com/office/officeart/2008/layout/PictureLineup"/>
    <dgm:cxn modelId="{F07ADC89-3428-4358-9310-4283F60F34DC}" type="presParOf" srcId="{5F448AB7-70E4-4868-B35B-74DB0123A2D0}" destId="{B15011AE-CFCC-43C4-A0C2-4006B10E0779}" srcOrd="2" destOrd="0" presId="urn:microsoft.com/office/officeart/2008/layout/PictureLineup"/>
    <dgm:cxn modelId="{F68456BE-24A9-46C1-AC28-231F9E9F9DD7}" type="presParOf" srcId="{B15011AE-CFCC-43C4-A0C2-4006B10E0779}" destId="{7CCE502E-4EA1-4B67-894A-F21184F56FB9}" srcOrd="0" destOrd="0" presId="urn:microsoft.com/office/officeart/2008/layout/PictureLineup"/>
    <dgm:cxn modelId="{FB000ED9-BC65-4F1B-AB0D-EB88300F72F6}" type="presParOf" srcId="{B15011AE-CFCC-43C4-A0C2-4006B10E0779}" destId="{F359B1AF-A2B5-4FB2-9577-AF03335A1CBA}" srcOrd="1" destOrd="0" presId="urn:microsoft.com/office/officeart/2008/layout/PictureLineup"/>
    <dgm:cxn modelId="{AFE1B24E-A373-40F1-837F-E48AEADE8636}" type="presParOf" srcId="{B15011AE-CFCC-43C4-A0C2-4006B10E0779}" destId="{FBE68540-CAC3-4CED-A16D-BCFF1DF59B82}" srcOrd="2" destOrd="0" presId="urn:microsoft.com/office/officeart/2008/layout/PictureLineup"/>
    <dgm:cxn modelId="{08240D7A-CA50-4DDC-90BC-D64784B30522}" type="presParOf" srcId="{5F448AB7-70E4-4868-B35B-74DB0123A2D0}" destId="{1AAF8490-F414-4C9A-A1F8-6DFF00CC84FF}" srcOrd="3" destOrd="0" presId="urn:microsoft.com/office/officeart/2008/layout/PictureLineup"/>
    <dgm:cxn modelId="{C3C73DAA-C99A-46D8-B297-A4F0209BC137}" type="presParOf" srcId="{5F448AB7-70E4-4868-B35B-74DB0123A2D0}" destId="{2315719A-8DE6-4074-8270-E1F3F2F93A40}" srcOrd="4" destOrd="0" presId="urn:microsoft.com/office/officeart/2008/layout/PictureLineup"/>
    <dgm:cxn modelId="{C02D6411-2F3F-4CA0-9D8D-E0B5DC47A873}" type="presParOf" srcId="{2315719A-8DE6-4074-8270-E1F3F2F93A40}" destId="{CE0C7C99-9EEB-45FD-8920-19E7CFF44A2C}" srcOrd="0" destOrd="0" presId="urn:microsoft.com/office/officeart/2008/layout/PictureLineup"/>
    <dgm:cxn modelId="{08C80B8A-9B8F-4345-8DBD-89841ED8CE38}" type="presParOf" srcId="{2315719A-8DE6-4074-8270-E1F3F2F93A40}" destId="{B5FAB5BD-BA0F-4BFC-ABA8-C20D825077BD}" srcOrd="1" destOrd="0" presId="urn:microsoft.com/office/officeart/2008/layout/PictureLineup"/>
    <dgm:cxn modelId="{D1EA4E2C-B85E-4E48-A8B3-0BB674DCA88B}" type="presParOf" srcId="{2315719A-8DE6-4074-8270-E1F3F2F93A40}" destId="{15FDC84B-8018-4C02-93E1-2430C1D1490B}" srcOrd="2" destOrd="0" presId="urn:microsoft.com/office/officeart/2008/layout/PictureLineup"/>
    <dgm:cxn modelId="{31275B83-3A80-452F-8B01-4A651159269B}" type="presParOf" srcId="{5F448AB7-70E4-4868-B35B-74DB0123A2D0}" destId="{F95F71D6-982B-4D4F-BDD9-63567756AE23}" srcOrd="5" destOrd="0" presId="urn:microsoft.com/office/officeart/2008/layout/PictureLineup"/>
    <dgm:cxn modelId="{7F380C59-9919-4EAC-B8E4-4CBDBDBB72A8}" type="presParOf" srcId="{5F448AB7-70E4-4868-B35B-74DB0123A2D0}" destId="{FCC35F5E-A472-41D9-9DDF-4F45B5656E6D}" srcOrd="6" destOrd="0" presId="urn:microsoft.com/office/officeart/2008/layout/PictureLineup"/>
    <dgm:cxn modelId="{88F00F7D-2823-4C6B-945B-88ED2F638422}" type="presParOf" srcId="{FCC35F5E-A472-41D9-9DDF-4F45B5656E6D}" destId="{DA50DBD0-87AD-4660-86C4-7CD27676C2D7}" srcOrd="0" destOrd="0" presId="urn:microsoft.com/office/officeart/2008/layout/PictureLineup"/>
    <dgm:cxn modelId="{1BCE1711-4AEE-4664-9606-56FA5695C068}" type="presParOf" srcId="{FCC35F5E-A472-41D9-9DDF-4F45B5656E6D}" destId="{9C82355F-5DD3-45BD-B120-5884A4E0CD3F}" srcOrd="1" destOrd="0" presId="urn:microsoft.com/office/officeart/2008/layout/PictureLineup"/>
    <dgm:cxn modelId="{69EA096A-3917-4A73-BE63-070146F404F9}" type="presParOf" srcId="{FCC35F5E-A472-41D9-9DDF-4F45B5656E6D}" destId="{E8881080-72F8-4D36-A359-1B1E1B5563ED}" srcOrd="2" destOrd="0" presId="urn:microsoft.com/office/officeart/2008/layout/PictureLineup"/>
    <dgm:cxn modelId="{E4C5ABF5-9898-458F-9639-7DD00D830A55}" type="presParOf" srcId="{5F448AB7-70E4-4868-B35B-74DB0123A2D0}" destId="{3794FB92-D2C1-4720-B4E7-F03A162C200D}" srcOrd="7" destOrd="0" presId="urn:microsoft.com/office/officeart/2008/layout/PictureLineup"/>
    <dgm:cxn modelId="{11B6D71B-175F-4BD4-9B7D-BA7CDAF8014A}" type="presParOf" srcId="{5F448AB7-70E4-4868-B35B-74DB0123A2D0}" destId="{3BC52CE1-856F-4A52-9269-338B14E90230}" srcOrd="8" destOrd="0" presId="urn:microsoft.com/office/officeart/2008/layout/PictureLineup"/>
    <dgm:cxn modelId="{80F046BD-140E-4761-883F-4321ABE9AEE2}" type="presParOf" srcId="{3BC52CE1-856F-4A52-9269-338B14E90230}" destId="{0EA0E3DA-60C4-4306-9B3E-2BDF9CD8B438}" srcOrd="0" destOrd="0" presId="urn:microsoft.com/office/officeart/2008/layout/PictureLineup"/>
    <dgm:cxn modelId="{32969A4A-BA48-4D8E-A4E4-DA45DCD3B2E2}" type="presParOf" srcId="{3BC52CE1-856F-4A52-9269-338B14E90230}" destId="{E091C8C1-EA4E-420D-96CC-F975A2F82F4C}" srcOrd="1" destOrd="0" presId="urn:microsoft.com/office/officeart/2008/layout/PictureLineup"/>
    <dgm:cxn modelId="{F842B3B5-10D4-4DF0-989A-ED261A966604}" type="presParOf" srcId="{3BC52CE1-856F-4A52-9269-338B14E90230}" destId="{8BB40A9D-D999-4DF8-AB08-A162FC2E080C}"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30EECA-6F83-485B-A837-FBA363C95065}" type="doc">
      <dgm:prSet loTypeId="urn:microsoft.com/office/officeart/2005/8/layout/hProcess9" loCatId="process" qsTypeId="urn:microsoft.com/office/officeart/2005/8/quickstyle/simple1" qsCatId="simple" csTypeId="urn:microsoft.com/office/officeart/2005/8/colors/accent1_2" csCatId="accent1" phldr="1"/>
      <dgm:spPr/>
    </dgm:pt>
    <dgm:pt modelId="{CD013AEC-00F0-4649-92A8-8CD1FF47B598}">
      <dgm:prSet phldrT="[Text]"/>
      <dgm:spPr/>
      <dgm:t>
        <a:bodyPr/>
        <a:lstStyle/>
        <a:p>
          <a:r>
            <a:rPr lang="en-US" dirty="0" smtClean="0">
              <a:effectLst>
                <a:outerShdw blurRad="38100" dist="38100" dir="2700000" algn="tl">
                  <a:srgbClr val="000000">
                    <a:alpha val="43137"/>
                  </a:srgbClr>
                </a:outerShdw>
              </a:effectLst>
            </a:rPr>
            <a:t>Singapore</a:t>
          </a:r>
          <a:endParaRPr lang="en-US" dirty="0">
            <a:effectLst>
              <a:outerShdw blurRad="38100" dist="38100" dir="2700000" algn="tl">
                <a:srgbClr val="000000">
                  <a:alpha val="43137"/>
                </a:srgbClr>
              </a:outerShdw>
            </a:effectLst>
          </a:endParaRPr>
        </a:p>
      </dgm:t>
    </dgm:pt>
    <dgm:pt modelId="{DEAEC060-9BFD-4800-9D31-089A2C9F92B3}" type="parTrans" cxnId="{16E88381-DC56-4B18-B184-AD970D3D3F49}">
      <dgm:prSet/>
      <dgm:spPr/>
      <dgm:t>
        <a:bodyPr/>
        <a:lstStyle/>
        <a:p>
          <a:endParaRPr lang="en-US">
            <a:effectLst>
              <a:outerShdw blurRad="38100" dist="38100" dir="2700000" algn="tl">
                <a:srgbClr val="000000">
                  <a:alpha val="43137"/>
                </a:srgbClr>
              </a:outerShdw>
            </a:effectLst>
          </a:endParaRPr>
        </a:p>
      </dgm:t>
    </dgm:pt>
    <dgm:pt modelId="{060C3484-A64C-43D8-96D8-B829505A20AB}" type="sibTrans" cxnId="{16E88381-DC56-4B18-B184-AD970D3D3F49}">
      <dgm:prSet/>
      <dgm:spPr/>
      <dgm:t>
        <a:bodyPr/>
        <a:lstStyle/>
        <a:p>
          <a:endParaRPr lang="en-US">
            <a:effectLst>
              <a:outerShdw blurRad="38100" dist="38100" dir="2700000" algn="tl">
                <a:srgbClr val="000000">
                  <a:alpha val="43137"/>
                </a:srgbClr>
              </a:outerShdw>
            </a:effectLst>
          </a:endParaRPr>
        </a:p>
      </dgm:t>
    </dgm:pt>
    <dgm:pt modelId="{D271FD8D-1CDD-49D7-A7C1-C40008EC3C6D}">
      <dgm:prSet phldrT="[Text]"/>
      <dgm:spPr/>
      <dgm:t>
        <a:bodyPr/>
        <a:lstStyle/>
        <a:p>
          <a:r>
            <a:rPr lang="en-US" dirty="0" smtClean="0">
              <a:effectLst>
                <a:outerShdw blurRad="38100" dist="38100" dir="2700000" algn="tl">
                  <a:srgbClr val="000000">
                    <a:alpha val="43137"/>
                  </a:srgbClr>
                </a:outerShdw>
              </a:effectLst>
            </a:rPr>
            <a:t>Mauritius</a:t>
          </a:r>
          <a:endParaRPr lang="en-US" dirty="0">
            <a:effectLst>
              <a:outerShdw blurRad="38100" dist="38100" dir="2700000" algn="tl">
                <a:srgbClr val="000000">
                  <a:alpha val="43137"/>
                </a:srgbClr>
              </a:outerShdw>
            </a:effectLst>
          </a:endParaRPr>
        </a:p>
      </dgm:t>
    </dgm:pt>
    <dgm:pt modelId="{CFB3EF59-58AD-4E76-9892-64DA1E91CC8E}" type="parTrans" cxnId="{08D4A7EE-E087-487C-B7EA-4E9136F2ADB0}">
      <dgm:prSet/>
      <dgm:spPr/>
      <dgm:t>
        <a:bodyPr/>
        <a:lstStyle/>
        <a:p>
          <a:endParaRPr lang="en-US">
            <a:effectLst>
              <a:outerShdw blurRad="38100" dist="38100" dir="2700000" algn="tl">
                <a:srgbClr val="000000">
                  <a:alpha val="43137"/>
                </a:srgbClr>
              </a:outerShdw>
            </a:effectLst>
          </a:endParaRPr>
        </a:p>
      </dgm:t>
    </dgm:pt>
    <dgm:pt modelId="{53ADE3C3-CBB1-4C9E-886E-42BD4D6C79BD}" type="sibTrans" cxnId="{08D4A7EE-E087-487C-B7EA-4E9136F2ADB0}">
      <dgm:prSet/>
      <dgm:spPr/>
      <dgm:t>
        <a:bodyPr/>
        <a:lstStyle/>
        <a:p>
          <a:endParaRPr lang="en-US">
            <a:effectLst>
              <a:outerShdw blurRad="38100" dist="38100" dir="2700000" algn="tl">
                <a:srgbClr val="000000">
                  <a:alpha val="43137"/>
                </a:srgbClr>
              </a:outerShdw>
            </a:effectLst>
          </a:endParaRPr>
        </a:p>
      </dgm:t>
    </dgm:pt>
    <dgm:pt modelId="{80479B8E-4DE1-4BC6-A174-02B50176C818}">
      <dgm:prSet phldrT="[Text]"/>
      <dgm:spPr/>
      <dgm:t>
        <a:bodyPr/>
        <a:lstStyle/>
        <a:p>
          <a:r>
            <a:rPr lang="en-US" dirty="0" smtClean="0">
              <a:effectLst>
                <a:outerShdw blurRad="38100" dist="38100" dir="2700000" algn="tl">
                  <a:srgbClr val="000000">
                    <a:alpha val="43137"/>
                  </a:srgbClr>
                </a:outerShdw>
              </a:effectLst>
            </a:rPr>
            <a:t>Netherland</a:t>
          </a:r>
          <a:endParaRPr lang="en-US" dirty="0">
            <a:effectLst>
              <a:outerShdw blurRad="38100" dist="38100" dir="2700000" algn="tl">
                <a:srgbClr val="000000">
                  <a:alpha val="43137"/>
                </a:srgbClr>
              </a:outerShdw>
            </a:effectLst>
          </a:endParaRPr>
        </a:p>
      </dgm:t>
    </dgm:pt>
    <dgm:pt modelId="{53295B34-D078-4D6D-B921-95053A254A7F}" type="parTrans" cxnId="{7A2E6821-6669-43A2-9E4E-D9FCDAFC0806}">
      <dgm:prSet/>
      <dgm:spPr/>
      <dgm:t>
        <a:bodyPr/>
        <a:lstStyle/>
        <a:p>
          <a:endParaRPr lang="en-US">
            <a:effectLst>
              <a:outerShdw blurRad="38100" dist="38100" dir="2700000" algn="tl">
                <a:srgbClr val="000000">
                  <a:alpha val="43137"/>
                </a:srgbClr>
              </a:outerShdw>
            </a:effectLst>
          </a:endParaRPr>
        </a:p>
      </dgm:t>
    </dgm:pt>
    <dgm:pt modelId="{236984DF-9E03-435C-84E1-22C80E29D0F3}" type="sibTrans" cxnId="{7A2E6821-6669-43A2-9E4E-D9FCDAFC0806}">
      <dgm:prSet/>
      <dgm:spPr/>
      <dgm:t>
        <a:bodyPr/>
        <a:lstStyle/>
        <a:p>
          <a:endParaRPr lang="en-US">
            <a:effectLst>
              <a:outerShdw blurRad="38100" dist="38100" dir="2700000" algn="tl">
                <a:srgbClr val="000000">
                  <a:alpha val="43137"/>
                </a:srgbClr>
              </a:outerShdw>
            </a:effectLst>
          </a:endParaRPr>
        </a:p>
      </dgm:t>
    </dgm:pt>
    <dgm:pt modelId="{F6E9C6B7-7E67-4051-A76B-DF39D38770E6}">
      <dgm:prSet phldrT="[Text]"/>
      <dgm:spPr/>
      <dgm:t>
        <a:bodyPr/>
        <a:lstStyle/>
        <a:p>
          <a:r>
            <a:rPr lang="en-US" dirty="0" smtClean="0">
              <a:effectLst>
                <a:outerShdw blurRad="38100" dist="38100" dir="2700000" algn="tl">
                  <a:srgbClr val="000000">
                    <a:alpha val="43137"/>
                  </a:srgbClr>
                </a:outerShdw>
              </a:effectLst>
            </a:rPr>
            <a:t>USA</a:t>
          </a:r>
          <a:endParaRPr lang="en-US" dirty="0">
            <a:effectLst>
              <a:outerShdw blurRad="38100" dist="38100" dir="2700000" algn="tl">
                <a:srgbClr val="000000">
                  <a:alpha val="43137"/>
                </a:srgbClr>
              </a:outerShdw>
            </a:effectLst>
          </a:endParaRPr>
        </a:p>
      </dgm:t>
    </dgm:pt>
    <dgm:pt modelId="{2BC50A0F-00B3-49AB-A426-A3982B83FC12}" type="parTrans" cxnId="{EAF945BE-0D48-4119-8F09-F95F3AD18729}">
      <dgm:prSet/>
      <dgm:spPr/>
      <dgm:t>
        <a:bodyPr/>
        <a:lstStyle/>
        <a:p>
          <a:endParaRPr lang="en-US">
            <a:effectLst>
              <a:outerShdw blurRad="38100" dist="38100" dir="2700000" algn="tl">
                <a:srgbClr val="000000">
                  <a:alpha val="43137"/>
                </a:srgbClr>
              </a:outerShdw>
            </a:effectLst>
          </a:endParaRPr>
        </a:p>
      </dgm:t>
    </dgm:pt>
    <dgm:pt modelId="{2E5AA1DE-AA53-4E4A-BF15-20054D52CF27}" type="sibTrans" cxnId="{EAF945BE-0D48-4119-8F09-F95F3AD18729}">
      <dgm:prSet/>
      <dgm:spPr/>
      <dgm:t>
        <a:bodyPr/>
        <a:lstStyle/>
        <a:p>
          <a:endParaRPr lang="en-US">
            <a:effectLst>
              <a:outerShdw blurRad="38100" dist="38100" dir="2700000" algn="tl">
                <a:srgbClr val="000000">
                  <a:alpha val="43137"/>
                </a:srgbClr>
              </a:outerShdw>
            </a:effectLst>
          </a:endParaRPr>
        </a:p>
      </dgm:t>
    </dgm:pt>
    <dgm:pt modelId="{AA52C01D-516A-4E62-BEAF-E0135098FF26}" type="pres">
      <dgm:prSet presAssocID="{EB30EECA-6F83-485B-A837-FBA363C95065}" presName="CompostProcess" presStyleCnt="0">
        <dgm:presLayoutVars>
          <dgm:dir/>
          <dgm:resizeHandles val="exact"/>
        </dgm:presLayoutVars>
      </dgm:prSet>
      <dgm:spPr/>
    </dgm:pt>
    <dgm:pt modelId="{A85D6E82-03CE-482E-98EA-02B517AA6901}" type="pres">
      <dgm:prSet presAssocID="{EB30EECA-6F83-485B-A837-FBA363C95065}" presName="arrow" presStyleLbl="bgShp" presStyleIdx="0" presStyleCnt="1"/>
      <dgm:spPr/>
    </dgm:pt>
    <dgm:pt modelId="{4C02804D-6C5E-45A7-8F8D-2FE83A449FE2}" type="pres">
      <dgm:prSet presAssocID="{EB30EECA-6F83-485B-A837-FBA363C95065}" presName="linearProcess" presStyleCnt="0"/>
      <dgm:spPr/>
    </dgm:pt>
    <dgm:pt modelId="{1E9AA9B4-5CE6-48C1-88CC-988795BB60B1}" type="pres">
      <dgm:prSet presAssocID="{CD013AEC-00F0-4649-92A8-8CD1FF47B598}" presName="textNode" presStyleLbl="node1" presStyleIdx="0" presStyleCnt="4">
        <dgm:presLayoutVars>
          <dgm:bulletEnabled val="1"/>
        </dgm:presLayoutVars>
      </dgm:prSet>
      <dgm:spPr/>
      <dgm:t>
        <a:bodyPr/>
        <a:lstStyle/>
        <a:p>
          <a:endParaRPr lang="en-US"/>
        </a:p>
      </dgm:t>
    </dgm:pt>
    <dgm:pt modelId="{CC94D207-C888-48EE-A4C3-0EBB2417CFAE}" type="pres">
      <dgm:prSet presAssocID="{060C3484-A64C-43D8-96D8-B829505A20AB}" presName="sibTrans" presStyleCnt="0"/>
      <dgm:spPr/>
    </dgm:pt>
    <dgm:pt modelId="{881A13A8-6F3E-4FD6-9DF3-613633D70E9C}" type="pres">
      <dgm:prSet presAssocID="{D271FD8D-1CDD-49D7-A7C1-C40008EC3C6D}" presName="textNode" presStyleLbl="node1" presStyleIdx="1" presStyleCnt="4">
        <dgm:presLayoutVars>
          <dgm:bulletEnabled val="1"/>
        </dgm:presLayoutVars>
      </dgm:prSet>
      <dgm:spPr/>
      <dgm:t>
        <a:bodyPr/>
        <a:lstStyle/>
        <a:p>
          <a:endParaRPr lang="en-US"/>
        </a:p>
      </dgm:t>
    </dgm:pt>
    <dgm:pt modelId="{F040B589-9227-4691-AF67-6B4658C5328A}" type="pres">
      <dgm:prSet presAssocID="{53ADE3C3-CBB1-4C9E-886E-42BD4D6C79BD}" presName="sibTrans" presStyleCnt="0"/>
      <dgm:spPr/>
    </dgm:pt>
    <dgm:pt modelId="{8F18FF5E-450E-4308-A699-310AED872B64}" type="pres">
      <dgm:prSet presAssocID="{80479B8E-4DE1-4BC6-A174-02B50176C818}" presName="textNode" presStyleLbl="node1" presStyleIdx="2" presStyleCnt="4">
        <dgm:presLayoutVars>
          <dgm:bulletEnabled val="1"/>
        </dgm:presLayoutVars>
      </dgm:prSet>
      <dgm:spPr/>
      <dgm:t>
        <a:bodyPr/>
        <a:lstStyle/>
        <a:p>
          <a:endParaRPr lang="en-US"/>
        </a:p>
      </dgm:t>
    </dgm:pt>
    <dgm:pt modelId="{FF87AFCD-28D2-499E-9EFF-A7EF526AC31C}" type="pres">
      <dgm:prSet presAssocID="{236984DF-9E03-435C-84E1-22C80E29D0F3}" presName="sibTrans" presStyleCnt="0"/>
      <dgm:spPr/>
    </dgm:pt>
    <dgm:pt modelId="{1E1D46B3-1607-4E57-9D28-3DFE27ABC7B7}" type="pres">
      <dgm:prSet presAssocID="{F6E9C6B7-7E67-4051-A76B-DF39D38770E6}" presName="textNode" presStyleLbl="node1" presStyleIdx="3" presStyleCnt="4">
        <dgm:presLayoutVars>
          <dgm:bulletEnabled val="1"/>
        </dgm:presLayoutVars>
      </dgm:prSet>
      <dgm:spPr/>
      <dgm:t>
        <a:bodyPr/>
        <a:lstStyle/>
        <a:p>
          <a:endParaRPr lang="en-US"/>
        </a:p>
      </dgm:t>
    </dgm:pt>
  </dgm:ptLst>
  <dgm:cxnLst>
    <dgm:cxn modelId="{08D4A7EE-E087-487C-B7EA-4E9136F2ADB0}" srcId="{EB30EECA-6F83-485B-A837-FBA363C95065}" destId="{D271FD8D-1CDD-49D7-A7C1-C40008EC3C6D}" srcOrd="1" destOrd="0" parTransId="{CFB3EF59-58AD-4E76-9892-64DA1E91CC8E}" sibTransId="{53ADE3C3-CBB1-4C9E-886E-42BD4D6C79BD}"/>
    <dgm:cxn modelId="{58206B9A-E0B9-4BE5-A2DF-0DDA50A1708B}" type="presOf" srcId="{F6E9C6B7-7E67-4051-A76B-DF39D38770E6}" destId="{1E1D46B3-1607-4E57-9D28-3DFE27ABC7B7}" srcOrd="0" destOrd="0" presId="urn:microsoft.com/office/officeart/2005/8/layout/hProcess9"/>
    <dgm:cxn modelId="{86D320AF-2D90-4892-A62D-6131D8B637C1}" type="presOf" srcId="{EB30EECA-6F83-485B-A837-FBA363C95065}" destId="{AA52C01D-516A-4E62-BEAF-E0135098FF26}" srcOrd="0" destOrd="0" presId="urn:microsoft.com/office/officeart/2005/8/layout/hProcess9"/>
    <dgm:cxn modelId="{76A9A911-8FD4-4387-9567-789227D84F8B}" type="presOf" srcId="{80479B8E-4DE1-4BC6-A174-02B50176C818}" destId="{8F18FF5E-450E-4308-A699-310AED872B64}" srcOrd="0" destOrd="0" presId="urn:microsoft.com/office/officeart/2005/8/layout/hProcess9"/>
    <dgm:cxn modelId="{16E88381-DC56-4B18-B184-AD970D3D3F49}" srcId="{EB30EECA-6F83-485B-A837-FBA363C95065}" destId="{CD013AEC-00F0-4649-92A8-8CD1FF47B598}" srcOrd="0" destOrd="0" parTransId="{DEAEC060-9BFD-4800-9D31-089A2C9F92B3}" sibTransId="{060C3484-A64C-43D8-96D8-B829505A20AB}"/>
    <dgm:cxn modelId="{29605302-2E1A-4902-BF62-A440A50B362F}" type="presOf" srcId="{CD013AEC-00F0-4649-92A8-8CD1FF47B598}" destId="{1E9AA9B4-5CE6-48C1-88CC-988795BB60B1}" srcOrd="0" destOrd="0" presId="urn:microsoft.com/office/officeart/2005/8/layout/hProcess9"/>
    <dgm:cxn modelId="{7A2E6821-6669-43A2-9E4E-D9FCDAFC0806}" srcId="{EB30EECA-6F83-485B-A837-FBA363C95065}" destId="{80479B8E-4DE1-4BC6-A174-02B50176C818}" srcOrd="2" destOrd="0" parTransId="{53295B34-D078-4D6D-B921-95053A254A7F}" sibTransId="{236984DF-9E03-435C-84E1-22C80E29D0F3}"/>
    <dgm:cxn modelId="{8E42E1BB-0123-4F5E-ABBB-2B128EF7F5E9}" type="presOf" srcId="{D271FD8D-1CDD-49D7-A7C1-C40008EC3C6D}" destId="{881A13A8-6F3E-4FD6-9DF3-613633D70E9C}" srcOrd="0" destOrd="0" presId="urn:microsoft.com/office/officeart/2005/8/layout/hProcess9"/>
    <dgm:cxn modelId="{EAF945BE-0D48-4119-8F09-F95F3AD18729}" srcId="{EB30EECA-6F83-485B-A837-FBA363C95065}" destId="{F6E9C6B7-7E67-4051-A76B-DF39D38770E6}" srcOrd="3" destOrd="0" parTransId="{2BC50A0F-00B3-49AB-A426-A3982B83FC12}" sibTransId="{2E5AA1DE-AA53-4E4A-BF15-20054D52CF27}"/>
    <dgm:cxn modelId="{BEA5121D-C68C-49D0-8981-A146885E2452}" type="presParOf" srcId="{AA52C01D-516A-4E62-BEAF-E0135098FF26}" destId="{A85D6E82-03CE-482E-98EA-02B517AA6901}" srcOrd="0" destOrd="0" presId="urn:microsoft.com/office/officeart/2005/8/layout/hProcess9"/>
    <dgm:cxn modelId="{8FF3605A-5ABE-4C77-A73D-AD1E7092DA69}" type="presParOf" srcId="{AA52C01D-516A-4E62-BEAF-E0135098FF26}" destId="{4C02804D-6C5E-45A7-8F8D-2FE83A449FE2}" srcOrd="1" destOrd="0" presId="urn:microsoft.com/office/officeart/2005/8/layout/hProcess9"/>
    <dgm:cxn modelId="{C9EE4A6C-42B1-495A-81A5-01814C21989D}" type="presParOf" srcId="{4C02804D-6C5E-45A7-8F8D-2FE83A449FE2}" destId="{1E9AA9B4-5CE6-48C1-88CC-988795BB60B1}" srcOrd="0" destOrd="0" presId="urn:microsoft.com/office/officeart/2005/8/layout/hProcess9"/>
    <dgm:cxn modelId="{1C4D0294-9402-4FA3-801D-FA931D9D5009}" type="presParOf" srcId="{4C02804D-6C5E-45A7-8F8D-2FE83A449FE2}" destId="{CC94D207-C888-48EE-A4C3-0EBB2417CFAE}" srcOrd="1" destOrd="0" presId="urn:microsoft.com/office/officeart/2005/8/layout/hProcess9"/>
    <dgm:cxn modelId="{15F8D1ED-1997-4A12-B351-14C4607C94A0}" type="presParOf" srcId="{4C02804D-6C5E-45A7-8F8D-2FE83A449FE2}" destId="{881A13A8-6F3E-4FD6-9DF3-613633D70E9C}" srcOrd="2" destOrd="0" presId="urn:microsoft.com/office/officeart/2005/8/layout/hProcess9"/>
    <dgm:cxn modelId="{962B2DE8-24D5-41BB-8267-BF6A4EB4EF8A}" type="presParOf" srcId="{4C02804D-6C5E-45A7-8F8D-2FE83A449FE2}" destId="{F040B589-9227-4691-AF67-6B4658C5328A}" srcOrd="3" destOrd="0" presId="urn:microsoft.com/office/officeart/2005/8/layout/hProcess9"/>
    <dgm:cxn modelId="{EDB6A6FC-088B-4025-8D5D-88CE1377AE63}" type="presParOf" srcId="{4C02804D-6C5E-45A7-8F8D-2FE83A449FE2}" destId="{8F18FF5E-450E-4308-A699-310AED872B64}" srcOrd="4" destOrd="0" presId="urn:microsoft.com/office/officeart/2005/8/layout/hProcess9"/>
    <dgm:cxn modelId="{416BD75B-07D6-4F8C-9F17-0218DB6FC551}" type="presParOf" srcId="{4C02804D-6C5E-45A7-8F8D-2FE83A449FE2}" destId="{FF87AFCD-28D2-499E-9EFF-A7EF526AC31C}" srcOrd="5" destOrd="0" presId="urn:microsoft.com/office/officeart/2005/8/layout/hProcess9"/>
    <dgm:cxn modelId="{18B74479-8CCD-4DF6-BB49-A4F5E3636B69}" type="presParOf" srcId="{4C02804D-6C5E-45A7-8F8D-2FE83A449FE2}" destId="{1E1D46B3-1607-4E57-9D28-3DFE27ABC7B7}"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Intro</a:t>
          </a:r>
          <a:endParaRPr lang="en-US" sz="1800" kern="1200" dirty="0">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2">
            <a:shade val="80000"/>
            <a:hueOff val="102602"/>
            <a:satOff val="-16982"/>
            <a:lumOff val="163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Body</a:t>
          </a:r>
          <a:endParaRPr lang="en-US" sz="1800" kern="1200" dirty="0">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latin typeface="+mj-lt"/>
              <a:cs typeface="MV Boli" panose="02000500030200090000" pitchFamily="2" charset="0"/>
            </a:rPr>
            <a:t>Conclusion</a:t>
          </a:r>
          <a:endParaRPr lang="en-US" sz="1800" kern="1200" dirty="0">
            <a:latin typeface="+mj-lt"/>
            <a:cs typeface="MV Boli" panose="02000500030200090000" pitchFamily="2" charset="0"/>
          </a:endParaRPr>
        </a:p>
      </dsp:txBody>
      <dsp:txXfrm>
        <a:off x="4619964" y="0"/>
        <a:ext cx="2139212" cy="333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7135F-2FD0-4B4E-9792-4C732D98F9D4}">
      <dsp:nvSpPr>
        <dsp:cNvPr id="0" name=""/>
        <dsp:cNvSpPr/>
      </dsp:nvSpPr>
      <dsp:spPr>
        <a:xfrm>
          <a:off x="3642" y="157686"/>
          <a:ext cx="3127000" cy="112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lvl="0" algn="l" defTabSz="1155700">
            <a:lnSpc>
              <a:spcPct val="90000"/>
            </a:lnSpc>
            <a:spcBef>
              <a:spcPct val="0"/>
            </a:spcBef>
            <a:spcAft>
              <a:spcPct val="35000"/>
            </a:spcAft>
          </a:pPr>
          <a:r>
            <a:rPr lang="en-US" sz="2600" kern="1200" dirty="0" err="1" smtClean="0"/>
            <a:t>Upto</a:t>
          </a:r>
          <a:r>
            <a:rPr lang="en-US" sz="2600" kern="1200" dirty="0" smtClean="0"/>
            <a:t> 5k cr</a:t>
          </a:r>
          <a:endParaRPr lang="en-US" sz="2600" kern="1200" dirty="0"/>
        </a:p>
      </dsp:txBody>
      <dsp:txXfrm>
        <a:off x="3642" y="157686"/>
        <a:ext cx="3127000" cy="748800"/>
      </dsp:txXfrm>
    </dsp:sp>
    <dsp:sp modelId="{3668E35F-79F8-4C55-B0E1-6CC15D225D65}">
      <dsp:nvSpPr>
        <dsp:cNvPr id="0" name=""/>
        <dsp:cNvSpPr/>
      </dsp:nvSpPr>
      <dsp:spPr>
        <a:xfrm>
          <a:off x="644112" y="906487"/>
          <a:ext cx="3127000" cy="149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FIPB</a:t>
          </a:r>
          <a:endParaRPr lang="en-US" sz="2600" kern="1200" dirty="0"/>
        </a:p>
      </dsp:txBody>
      <dsp:txXfrm>
        <a:off x="687975" y="950350"/>
        <a:ext cx="3039274" cy="1409874"/>
      </dsp:txXfrm>
    </dsp:sp>
    <dsp:sp modelId="{1EF7E522-D012-48FD-9877-EE6CD87C1490}">
      <dsp:nvSpPr>
        <dsp:cNvPr id="0" name=""/>
        <dsp:cNvSpPr/>
      </dsp:nvSpPr>
      <dsp:spPr>
        <a:xfrm>
          <a:off x="3604685" y="142820"/>
          <a:ext cx="1004969" cy="7785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604685" y="298526"/>
        <a:ext cx="771409" cy="467120"/>
      </dsp:txXfrm>
    </dsp:sp>
    <dsp:sp modelId="{015AC1FC-EC5A-40CA-BDBD-EA0EB68E3ACC}">
      <dsp:nvSpPr>
        <dsp:cNvPr id="0" name=""/>
        <dsp:cNvSpPr/>
      </dsp:nvSpPr>
      <dsp:spPr>
        <a:xfrm>
          <a:off x="5026811" y="157686"/>
          <a:ext cx="3127000" cy="112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lvl="0" algn="l" defTabSz="1155700">
            <a:lnSpc>
              <a:spcPct val="90000"/>
            </a:lnSpc>
            <a:spcBef>
              <a:spcPct val="0"/>
            </a:spcBef>
            <a:spcAft>
              <a:spcPct val="35000"/>
            </a:spcAft>
          </a:pPr>
          <a:r>
            <a:rPr lang="en-US" sz="2600" kern="1200" dirty="0" smtClean="0"/>
            <a:t>5k &gt;</a:t>
          </a:r>
          <a:endParaRPr lang="en-US" sz="2600" kern="1200" dirty="0"/>
        </a:p>
      </dsp:txBody>
      <dsp:txXfrm>
        <a:off x="5026811" y="157686"/>
        <a:ext cx="3127000" cy="748800"/>
      </dsp:txXfrm>
    </dsp:sp>
    <dsp:sp modelId="{8DCC3FFA-7BCC-4A8C-8117-E91DC80CB9C8}">
      <dsp:nvSpPr>
        <dsp:cNvPr id="0" name=""/>
        <dsp:cNvSpPr/>
      </dsp:nvSpPr>
      <dsp:spPr>
        <a:xfrm>
          <a:off x="5667281" y="906487"/>
          <a:ext cx="3127000" cy="1497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Cabinet Committee on Economic Affairs (CCEA)</a:t>
          </a:r>
          <a:endParaRPr lang="en-US" sz="2600" kern="1200" dirty="0"/>
        </a:p>
      </dsp:txBody>
      <dsp:txXfrm>
        <a:off x="5711144" y="950350"/>
        <a:ext cx="3039274" cy="14098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6C59D-EE27-4202-A5F0-8F9C89BBBF60}">
      <dsp:nvSpPr>
        <dsp:cNvPr id="0" name=""/>
        <dsp:cNvSpPr/>
      </dsp:nvSpPr>
      <dsp:spPr>
        <a:xfrm>
          <a:off x="0" y="830457"/>
          <a:ext cx="2197333" cy="1381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smtClean="0"/>
            <a:t>Cabinet: Standing (6)</a:t>
          </a:r>
          <a:endParaRPr lang="en-US" sz="3100" kern="1200" dirty="0"/>
        </a:p>
      </dsp:txBody>
      <dsp:txXfrm>
        <a:off x="0" y="830457"/>
        <a:ext cx="2197333" cy="1381050"/>
      </dsp:txXfrm>
    </dsp:sp>
    <dsp:sp modelId="{98C1D0DB-727C-47C6-A083-761559E88D13}">
      <dsp:nvSpPr>
        <dsp:cNvPr id="0" name=""/>
        <dsp:cNvSpPr/>
      </dsp:nvSpPr>
      <dsp:spPr>
        <a:xfrm>
          <a:off x="2197333" y="10459"/>
          <a:ext cx="439466" cy="302104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60F2CE-9598-407B-9F7B-ABCEEFC307EB}">
      <dsp:nvSpPr>
        <dsp:cNvPr id="0" name=""/>
        <dsp:cNvSpPr/>
      </dsp:nvSpPr>
      <dsp:spPr>
        <a:xfrm>
          <a:off x="2812586" y="10459"/>
          <a:ext cx="5976746" cy="30210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smtClean="0">
              <a:solidFill>
                <a:srgbClr val="FFFF00"/>
              </a:solidFill>
            </a:rPr>
            <a:t>1) Security: PM</a:t>
          </a:r>
          <a:endParaRPr lang="en-US" sz="3100" kern="1200" dirty="0">
            <a:solidFill>
              <a:srgbClr val="FFFF00"/>
            </a:solidFill>
          </a:endParaRPr>
        </a:p>
        <a:p>
          <a:pPr marL="285750" lvl="1" indent="-285750" algn="l" defTabSz="1377950">
            <a:lnSpc>
              <a:spcPct val="90000"/>
            </a:lnSpc>
            <a:spcBef>
              <a:spcPct val="0"/>
            </a:spcBef>
            <a:spcAft>
              <a:spcPct val="15000"/>
            </a:spcAft>
            <a:buChar char="••"/>
          </a:pPr>
          <a:r>
            <a:rPr lang="en-US" sz="3100" kern="1200" dirty="0" smtClean="0">
              <a:solidFill>
                <a:srgbClr val="FFFF00"/>
              </a:solidFill>
            </a:rPr>
            <a:t>2) Appointments: PM</a:t>
          </a:r>
          <a:endParaRPr lang="en-US" sz="3100" kern="1200" dirty="0">
            <a:solidFill>
              <a:srgbClr val="FFFF00"/>
            </a:solidFill>
          </a:endParaRPr>
        </a:p>
        <a:p>
          <a:pPr marL="285750" lvl="1" indent="-285750" algn="l" defTabSz="1377950">
            <a:lnSpc>
              <a:spcPct val="90000"/>
            </a:lnSpc>
            <a:spcBef>
              <a:spcPct val="0"/>
            </a:spcBef>
            <a:spcAft>
              <a:spcPct val="15000"/>
            </a:spcAft>
            <a:buChar char="••"/>
          </a:pPr>
          <a:r>
            <a:rPr lang="en-US" sz="3100" kern="1200" dirty="0" smtClean="0">
              <a:solidFill>
                <a:srgbClr val="FFFF00"/>
              </a:solidFill>
            </a:rPr>
            <a:t>3) Political Affairs: PM</a:t>
          </a:r>
          <a:endParaRPr lang="en-US" sz="3100" kern="1200" dirty="0">
            <a:solidFill>
              <a:srgbClr val="FFFF00"/>
            </a:solidFill>
          </a:endParaRPr>
        </a:p>
        <a:p>
          <a:pPr marL="285750" lvl="1" indent="-285750" algn="l" defTabSz="1377950">
            <a:lnSpc>
              <a:spcPct val="90000"/>
            </a:lnSpc>
            <a:spcBef>
              <a:spcPct val="0"/>
            </a:spcBef>
            <a:spcAft>
              <a:spcPct val="15000"/>
            </a:spcAft>
            <a:buChar char="••"/>
          </a:pPr>
          <a:r>
            <a:rPr lang="en-US" sz="3100" kern="1200" dirty="0" smtClean="0">
              <a:solidFill>
                <a:srgbClr val="FFFF00"/>
              </a:solidFill>
            </a:rPr>
            <a:t>4) Economic Affairs: PM</a:t>
          </a:r>
          <a:endParaRPr lang="en-US" sz="3100" kern="1200" dirty="0">
            <a:solidFill>
              <a:srgbClr val="FFFF00"/>
            </a:solidFill>
          </a:endParaRPr>
        </a:p>
        <a:p>
          <a:pPr marL="285750" lvl="1" indent="-285750" algn="l" defTabSz="1377950">
            <a:lnSpc>
              <a:spcPct val="90000"/>
            </a:lnSpc>
            <a:spcBef>
              <a:spcPct val="0"/>
            </a:spcBef>
            <a:spcAft>
              <a:spcPct val="15000"/>
            </a:spcAft>
            <a:buChar char="••"/>
          </a:pPr>
          <a:r>
            <a:rPr lang="en-US" sz="3100" kern="1200" dirty="0" smtClean="0"/>
            <a:t>5) Parliamentary Affairs: HM</a:t>
          </a:r>
          <a:endParaRPr lang="en-US" sz="3100" kern="1200" dirty="0"/>
        </a:p>
        <a:p>
          <a:pPr marL="285750" lvl="1" indent="-285750" algn="l" defTabSz="1377950">
            <a:lnSpc>
              <a:spcPct val="90000"/>
            </a:lnSpc>
            <a:spcBef>
              <a:spcPct val="0"/>
            </a:spcBef>
            <a:spcAft>
              <a:spcPct val="15000"/>
            </a:spcAft>
            <a:buChar char="••"/>
          </a:pPr>
          <a:r>
            <a:rPr lang="en-US" sz="3100" kern="1200" dirty="0" smtClean="0"/>
            <a:t>6) Accommodation: HM</a:t>
          </a:r>
          <a:endParaRPr lang="en-US" sz="3100" kern="1200" dirty="0"/>
        </a:p>
      </dsp:txBody>
      <dsp:txXfrm>
        <a:off x="2812586" y="10459"/>
        <a:ext cx="5976746" cy="3021046"/>
      </dsp:txXfrm>
    </dsp:sp>
    <dsp:sp modelId="{670EE1C2-821A-411F-B20C-D1D9E5FC9DA0}">
      <dsp:nvSpPr>
        <dsp:cNvPr id="0" name=""/>
        <dsp:cNvSpPr/>
      </dsp:nvSpPr>
      <dsp:spPr>
        <a:xfrm>
          <a:off x="0" y="3143106"/>
          <a:ext cx="2199481" cy="97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smtClean="0"/>
            <a:t>Cabinet: Ad Hoc</a:t>
          </a:r>
          <a:endParaRPr lang="en-US" sz="3100" kern="1200" dirty="0"/>
        </a:p>
      </dsp:txBody>
      <dsp:txXfrm>
        <a:off x="0" y="3143106"/>
        <a:ext cx="2199481" cy="978243"/>
      </dsp:txXfrm>
    </dsp:sp>
    <dsp:sp modelId="{B170EB90-493E-4E66-B0A4-75B028C03AA9}">
      <dsp:nvSpPr>
        <dsp:cNvPr id="0" name=""/>
        <dsp:cNvSpPr/>
      </dsp:nvSpPr>
      <dsp:spPr>
        <a:xfrm>
          <a:off x="2199481" y="3143106"/>
          <a:ext cx="439896" cy="97824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CFC23F-DDC8-4144-A088-099CE05B947F}">
      <dsp:nvSpPr>
        <dsp:cNvPr id="0" name=""/>
        <dsp:cNvSpPr/>
      </dsp:nvSpPr>
      <dsp:spPr>
        <a:xfrm>
          <a:off x="2815335" y="3143106"/>
          <a:ext cx="5982589" cy="9782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smtClean="0"/>
            <a:t>Temporary, As and when required</a:t>
          </a:r>
          <a:endParaRPr lang="en-US" sz="3100" kern="1200" dirty="0"/>
        </a:p>
      </dsp:txBody>
      <dsp:txXfrm>
        <a:off x="2815335" y="3143106"/>
        <a:ext cx="5982589" cy="978243"/>
      </dsp:txXfrm>
    </dsp:sp>
    <dsp:sp modelId="{7447B6CA-B187-4037-9AA8-A1F444D6D955}">
      <dsp:nvSpPr>
        <dsp:cNvPr id="0" name=""/>
        <dsp:cNvSpPr/>
      </dsp:nvSpPr>
      <dsp:spPr>
        <a:xfrm>
          <a:off x="0" y="4278804"/>
          <a:ext cx="2199481" cy="978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lvl="0" algn="r" defTabSz="1377950">
            <a:lnSpc>
              <a:spcPct val="90000"/>
            </a:lnSpc>
            <a:spcBef>
              <a:spcPct val="0"/>
            </a:spcBef>
            <a:spcAft>
              <a:spcPct val="35000"/>
            </a:spcAft>
          </a:pPr>
          <a:r>
            <a:rPr lang="en-US" sz="3100" kern="1200" dirty="0" err="1" smtClean="0"/>
            <a:t>GoM</a:t>
          </a:r>
          <a:r>
            <a:rPr lang="en-US" sz="3100" kern="1200" dirty="0" smtClean="0"/>
            <a:t> &amp; </a:t>
          </a:r>
          <a:r>
            <a:rPr lang="en-US" sz="3100" kern="1200" dirty="0" err="1" smtClean="0"/>
            <a:t>EGoM</a:t>
          </a:r>
          <a:endParaRPr lang="en-US" sz="3100" kern="1200" dirty="0"/>
        </a:p>
      </dsp:txBody>
      <dsp:txXfrm>
        <a:off x="0" y="4278804"/>
        <a:ext cx="2199481" cy="978243"/>
      </dsp:txXfrm>
    </dsp:sp>
    <dsp:sp modelId="{9639A701-7EFA-480B-8E19-23575D9F3F7F}">
      <dsp:nvSpPr>
        <dsp:cNvPr id="0" name=""/>
        <dsp:cNvSpPr/>
      </dsp:nvSpPr>
      <dsp:spPr>
        <a:xfrm>
          <a:off x="2199481" y="4232949"/>
          <a:ext cx="439896" cy="106995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4B18A-B4DF-4667-9C88-25DB1DB20EA2}">
      <dsp:nvSpPr>
        <dsp:cNvPr id="0" name=""/>
        <dsp:cNvSpPr/>
      </dsp:nvSpPr>
      <dsp:spPr>
        <a:xfrm>
          <a:off x="2815335" y="4232949"/>
          <a:ext cx="5982589" cy="10699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smtClean="0"/>
            <a:t>3G Auction terms, Food security Act, Drought problem etc.</a:t>
          </a:r>
          <a:endParaRPr lang="en-US" sz="3100" kern="1200" dirty="0"/>
        </a:p>
      </dsp:txBody>
      <dsp:txXfrm>
        <a:off x="2815335" y="4232949"/>
        <a:ext cx="5982589" cy="10699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2906F-9317-4B46-85DD-5019791E9405}">
      <dsp:nvSpPr>
        <dsp:cNvPr id="0" name=""/>
        <dsp:cNvSpPr/>
      </dsp:nvSpPr>
      <dsp:spPr>
        <a:xfrm>
          <a:off x="3161" y="3643933"/>
          <a:ext cx="8791601" cy="1665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India’s External debt Composition </a:t>
          </a:r>
          <a:br>
            <a:rPr lang="en-US" sz="3300" kern="1200" dirty="0" smtClean="0">
              <a:effectLst>
                <a:outerShdw blurRad="38100" dist="38100" dir="2700000" algn="tl">
                  <a:srgbClr val="000000">
                    <a:alpha val="43137"/>
                  </a:srgbClr>
                </a:outerShdw>
              </a:effectLst>
            </a:rPr>
          </a:br>
          <a:r>
            <a:rPr lang="en-US" sz="3300" kern="1200" dirty="0" smtClean="0">
              <a:effectLst>
                <a:outerShdw blurRad="38100" dist="38100" dir="2700000" algn="tl">
                  <a:srgbClr val="000000">
                    <a:alpha val="43137"/>
                  </a:srgbClr>
                </a:outerShdw>
              </a:effectLst>
            </a:rPr>
            <a:t>We are “less vulnerable nation”, Forex Reserve sufficient to cover 77% of debt.</a:t>
          </a:r>
          <a:endParaRPr lang="en-US" sz="3300" kern="1200" dirty="0">
            <a:effectLst>
              <a:outerShdw blurRad="38100" dist="38100" dir="2700000" algn="tl">
                <a:srgbClr val="000000">
                  <a:alpha val="43137"/>
                </a:srgbClr>
              </a:outerShdw>
            </a:effectLst>
          </a:endParaRPr>
        </a:p>
      </dsp:txBody>
      <dsp:txXfrm>
        <a:off x="51945" y="3692717"/>
        <a:ext cx="8694033" cy="1568046"/>
      </dsp:txXfrm>
    </dsp:sp>
    <dsp:sp modelId="{CC374188-E448-4CBF-9D70-CB8AC5363440}">
      <dsp:nvSpPr>
        <dsp:cNvPr id="0" name=""/>
        <dsp:cNvSpPr/>
      </dsp:nvSpPr>
      <dsp:spPr>
        <a:xfrm>
          <a:off x="3161" y="1823874"/>
          <a:ext cx="2775126" cy="1665614"/>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Tenure wise</a:t>
          </a:r>
          <a:endParaRPr lang="en-US" sz="3300" kern="1200" dirty="0">
            <a:effectLst>
              <a:outerShdw blurRad="38100" dist="38100" dir="2700000" algn="tl">
                <a:srgbClr val="000000">
                  <a:alpha val="43137"/>
                </a:srgbClr>
              </a:outerShdw>
            </a:effectLst>
          </a:endParaRPr>
        </a:p>
      </dsp:txBody>
      <dsp:txXfrm>
        <a:off x="51945" y="1872658"/>
        <a:ext cx="2677558" cy="1568046"/>
      </dsp:txXfrm>
    </dsp:sp>
    <dsp:sp modelId="{7C94B5D4-0DA1-42B3-9577-7A7CB898696A}">
      <dsp:nvSpPr>
        <dsp:cNvPr id="0" name=""/>
        <dsp:cNvSpPr/>
      </dsp:nvSpPr>
      <dsp:spPr>
        <a:xfrm>
          <a:off x="3161" y="3814"/>
          <a:ext cx="2775126" cy="1665614"/>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Long term (83%)</a:t>
          </a:r>
          <a:endParaRPr lang="en-US" sz="3300" kern="1200" dirty="0">
            <a:effectLst>
              <a:outerShdw blurRad="38100" dist="38100" dir="2700000" algn="tl">
                <a:srgbClr val="000000">
                  <a:alpha val="43137"/>
                </a:srgbClr>
              </a:outerShdw>
            </a:effectLst>
          </a:endParaRPr>
        </a:p>
      </dsp:txBody>
      <dsp:txXfrm>
        <a:off x="51945" y="52598"/>
        <a:ext cx="2677558" cy="1568046"/>
      </dsp:txXfrm>
    </dsp:sp>
    <dsp:sp modelId="{D9D0C441-D294-413D-9730-CAB148213F6D}">
      <dsp:nvSpPr>
        <dsp:cNvPr id="0" name=""/>
        <dsp:cNvSpPr/>
      </dsp:nvSpPr>
      <dsp:spPr>
        <a:xfrm>
          <a:off x="3011399" y="1823874"/>
          <a:ext cx="2775126" cy="1665614"/>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Sector wise</a:t>
          </a:r>
          <a:endParaRPr lang="en-US" sz="3300" kern="1200" dirty="0">
            <a:effectLst>
              <a:outerShdw blurRad="38100" dist="38100" dir="2700000" algn="tl">
                <a:srgbClr val="000000">
                  <a:alpha val="43137"/>
                </a:srgbClr>
              </a:outerShdw>
            </a:effectLst>
          </a:endParaRPr>
        </a:p>
      </dsp:txBody>
      <dsp:txXfrm>
        <a:off x="3060183" y="1872658"/>
        <a:ext cx="2677558" cy="1568046"/>
      </dsp:txXfrm>
    </dsp:sp>
    <dsp:sp modelId="{E0668280-D59F-400A-8E91-E171DD3DFA4F}">
      <dsp:nvSpPr>
        <dsp:cNvPr id="0" name=""/>
        <dsp:cNvSpPr/>
      </dsp:nvSpPr>
      <dsp:spPr>
        <a:xfrm>
          <a:off x="3011399" y="3814"/>
          <a:ext cx="2775126" cy="1665614"/>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Private (80%)</a:t>
          </a:r>
          <a:endParaRPr lang="en-US" sz="3300" kern="1200" dirty="0">
            <a:effectLst>
              <a:outerShdw blurRad="38100" dist="38100" dir="2700000" algn="tl">
                <a:srgbClr val="000000">
                  <a:alpha val="43137"/>
                </a:srgbClr>
              </a:outerShdw>
            </a:effectLst>
          </a:endParaRPr>
        </a:p>
      </dsp:txBody>
      <dsp:txXfrm>
        <a:off x="3060183" y="52598"/>
        <a:ext cx="2677558" cy="1568046"/>
      </dsp:txXfrm>
    </dsp:sp>
    <dsp:sp modelId="{5150C6E1-B55C-4278-98AF-15A1D7E616D7}">
      <dsp:nvSpPr>
        <dsp:cNvPr id="0" name=""/>
        <dsp:cNvSpPr/>
      </dsp:nvSpPr>
      <dsp:spPr>
        <a:xfrm>
          <a:off x="6019636" y="1823874"/>
          <a:ext cx="2775126" cy="1665614"/>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Currency wise</a:t>
          </a:r>
          <a:endParaRPr lang="en-US" sz="3300" kern="1200" dirty="0">
            <a:effectLst>
              <a:outerShdw blurRad="38100" dist="38100" dir="2700000" algn="tl">
                <a:srgbClr val="000000">
                  <a:alpha val="43137"/>
                </a:srgbClr>
              </a:outerShdw>
            </a:effectLst>
          </a:endParaRPr>
        </a:p>
      </dsp:txBody>
      <dsp:txXfrm>
        <a:off x="6068420" y="1872658"/>
        <a:ext cx="2677558" cy="1568046"/>
      </dsp:txXfrm>
    </dsp:sp>
    <dsp:sp modelId="{81C7241F-884E-4373-ABFD-ED88FC8ADA11}">
      <dsp:nvSpPr>
        <dsp:cNvPr id="0" name=""/>
        <dsp:cNvSpPr/>
      </dsp:nvSpPr>
      <dsp:spPr>
        <a:xfrm>
          <a:off x="6019636" y="3814"/>
          <a:ext cx="2775126" cy="1665614"/>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effectLst>
                <a:outerShdw blurRad="38100" dist="38100" dir="2700000" algn="tl">
                  <a:srgbClr val="000000">
                    <a:alpha val="43137"/>
                  </a:srgbClr>
                </a:outerShdw>
              </a:effectLst>
            </a:rPr>
            <a:t>Dollar &gt; Rs &gt; SDR &gt; Yen</a:t>
          </a:r>
          <a:endParaRPr lang="en-US" sz="3300" kern="1200" dirty="0">
            <a:effectLst>
              <a:outerShdw blurRad="38100" dist="38100" dir="2700000" algn="tl">
                <a:srgbClr val="000000">
                  <a:alpha val="43137"/>
                </a:srgbClr>
              </a:outerShdw>
            </a:effectLst>
          </a:endParaRPr>
        </a:p>
      </dsp:txBody>
      <dsp:txXfrm>
        <a:off x="6068420" y="52598"/>
        <a:ext cx="2677558" cy="15680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8BD95-42A1-45EB-B821-4F6DEC9E4FF8}">
      <dsp:nvSpPr>
        <dsp:cNvPr id="0" name=""/>
        <dsp:cNvSpPr/>
      </dsp:nvSpPr>
      <dsp:spPr>
        <a:xfrm>
          <a:off x="1089323" y="0"/>
          <a:ext cx="5712566" cy="357035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8F7E3-75B6-4367-B62B-D26EF9C067B7}">
      <dsp:nvSpPr>
        <dsp:cNvPr id="0" name=""/>
        <dsp:cNvSpPr/>
      </dsp:nvSpPr>
      <dsp:spPr>
        <a:xfrm>
          <a:off x="2417495" y="1945842"/>
          <a:ext cx="199939" cy="19993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60529-011F-482D-BBF5-8AA9E78E9707}">
      <dsp:nvSpPr>
        <dsp:cNvPr id="0" name=""/>
        <dsp:cNvSpPr/>
      </dsp:nvSpPr>
      <dsp:spPr>
        <a:xfrm>
          <a:off x="2517465" y="2045812"/>
          <a:ext cx="1856584" cy="1524541"/>
        </a:xfrm>
        <a:prstGeom prst="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5944" tIns="0" rIns="0" bIns="0" numCol="1" spcCol="1270" anchor="t" anchorCtr="0">
          <a:noAutofit/>
        </a:bodyPr>
        <a:lstStyle/>
        <a:p>
          <a:pPr lvl="0" algn="l" defTabSz="1289050">
            <a:lnSpc>
              <a:spcPct val="90000"/>
            </a:lnSpc>
            <a:spcBef>
              <a:spcPct val="0"/>
            </a:spcBef>
            <a:spcAft>
              <a:spcPct val="35000"/>
            </a:spcAft>
          </a:pPr>
          <a:r>
            <a:rPr lang="en-US" sz="2900" kern="1200" dirty="0" smtClean="0"/>
            <a:t>Fixed Deposit (Dollars)</a:t>
          </a:r>
          <a:endParaRPr lang="en-US" sz="2900" kern="1200" dirty="0"/>
        </a:p>
      </dsp:txBody>
      <dsp:txXfrm>
        <a:off x="2517465" y="2045812"/>
        <a:ext cx="1856584" cy="1524541"/>
      </dsp:txXfrm>
    </dsp:sp>
    <dsp:sp modelId="{466FDC6D-CC3B-4F15-A721-D7EC3337C069}">
      <dsp:nvSpPr>
        <dsp:cNvPr id="0" name=""/>
        <dsp:cNvSpPr/>
      </dsp:nvSpPr>
      <dsp:spPr>
        <a:xfrm>
          <a:off x="4259798" y="1035402"/>
          <a:ext cx="342753" cy="3427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CE2C6-EE3A-4E6C-A140-EC0C5DFA32EA}">
      <dsp:nvSpPr>
        <dsp:cNvPr id="0" name=""/>
        <dsp:cNvSpPr/>
      </dsp:nvSpPr>
      <dsp:spPr>
        <a:xfrm>
          <a:off x="4431175" y="1206779"/>
          <a:ext cx="1856584" cy="2363574"/>
        </a:xfrm>
        <a:prstGeom prst="rect">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81618" tIns="0" rIns="0" bIns="0" numCol="1" spcCol="1270" anchor="t" anchorCtr="0">
          <a:noAutofit/>
        </a:bodyPr>
        <a:lstStyle/>
        <a:p>
          <a:pPr lvl="0" algn="l" defTabSz="1289050">
            <a:lnSpc>
              <a:spcPct val="90000"/>
            </a:lnSpc>
            <a:spcBef>
              <a:spcPct val="0"/>
            </a:spcBef>
            <a:spcAft>
              <a:spcPct val="35000"/>
            </a:spcAft>
          </a:pPr>
          <a:r>
            <a:rPr lang="en-US" sz="2900" kern="1200" dirty="0" smtClean="0"/>
            <a:t>Tied with LIBOR (London Interbank Offered Rate) + __%</a:t>
          </a:r>
          <a:endParaRPr lang="en-US" sz="2900" kern="1200" dirty="0"/>
        </a:p>
      </dsp:txBody>
      <dsp:txXfrm>
        <a:off x="4431175" y="1206779"/>
        <a:ext cx="1856584" cy="23635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D2386-FFF9-402F-9CF1-FBBC53A60AF1}">
      <dsp:nvSpPr>
        <dsp:cNvPr id="0" name=""/>
        <dsp:cNvSpPr/>
      </dsp:nvSpPr>
      <dsp:spPr>
        <a:xfrm>
          <a:off x="2696" y="140218"/>
          <a:ext cx="2705927" cy="1082370"/>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Forex Reserve</a:t>
          </a:r>
          <a:endParaRPr lang="en-US" sz="2400" kern="1200" dirty="0">
            <a:effectLst>
              <a:outerShdw blurRad="38100" dist="38100" dir="2700000" algn="tl">
                <a:srgbClr val="000000">
                  <a:alpha val="43137"/>
                </a:srgbClr>
              </a:outerShdw>
            </a:effectLst>
          </a:endParaRPr>
        </a:p>
      </dsp:txBody>
      <dsp:txXfrm>
        <a:off x="2696" y="140218"/>
        <a:ext cx="2435335" cy="1082370"/>
      </dsp:txXfrm>
    </dsp:sp>
    <dsp:sp modelId="{2A8C132E-4289-4845-B44E-B0DA9D9B7C02}">
      <dsp:nvSpPr>
        <dsp:cNvPr id="0" name=""/>
        <dsp:cNvSpPr/>
      </dsp:nvSpPr>
      <dsp:spPr>
        <a:xfrm>
          <a:off x="2167438" y="140218"/>
          <a:ext cx="2705927" cy="1082370"/>
        </a:xfrm>
        <a:prstGeom prst="chevron">
          <a:avLst/>
        </a:prstGeom>
        <a:solidFill>
          <a:schemeClr val="accent3">
            <a:hueOff val="-1860324"/>
            <a:satOff val="-10190"/>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Exchange Rate</a:t>
          </a:r>
          <a:endParaRPr lang="en-US" sz="2400" kern="1200" dirty="0">
            <a:effectLst>
              <a:outerShdw blurRad="38100" dist="38100" dir="2700000" algn="tl">
                <a:srgbClr val="000000">
                  <a:alpha val="43137"/>
                </a:srgbClr>
              </a:outerShdw>
            </a:effectLst>
          </a:endParaRPr>
        </a:p>
      </dsp:txBody>
      <dsp:txXfrm>
        <a:off x="2708623" y="140218"/>
        <a:ext cx="1623557" cy="1082370"/>
      </dsp:txXfrm>
    </dsp:sp>
    <dsp:sp modelId="{99353C05-AA62-472F-A1C1-2947B2B1A225}">
      <dsp:nvSpPr>
        <dsp:cNvPr id="0" name=""/>
        <dsp:cNvSpPr/>
      </dsp:nvSpPr>
      <dsp:spPr>
        <a:xfrm>
          <a:off x="4332180" y="140218"/>
          <a:ext cx="2705927" cy="1082370"/>
        </a:xfrm>
        <a:prstGeom prst="chevron">
          <a:avLst/>
        </a:prstGeom>
        <a:solidFill>
          <a:schemeClr val="accent3">
            <a:hueOff val="-3720648"/>
            <a:satOff val="-20381"/>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effectLst>
                <a:outerShdw blurRad="38100" dist="38100" dir="2700000" algn="tl">
                  <a:srgbClr val="000000">
                    <a:alpha val="43137"/>
                  </a:srgbClr>
                </a:outerShdw>
              </a:effectLst>
            </a:rPr>
            <a:t>Sterilization </a:t>
          </a:r>
          <a:endParaRPr lang="en-US" sz="2400" kern="1200" dirty="0">
            <a:effectLst>
              <a:outerShdw blurRad="38100" dist="38100" dir="2700000" algn="tl">
                <a:srgbClr val="000000">
                  <a:alpha val="43137"/>
                </a:srgbClr>
              </a:outerShdw>
            </a:effectLst>
          </a:endParaRPr>
        </a:p>
      </dsp:txBody>
      <dsp:txXfrm>
        <a:off x="4873365" y="140218"/>
        <a:ext cx="1623557" cy="1082370"/>
      </dsp:txXfrm>
    </dsp:sp>
    <dsp:sp modelId="{CE69C9A1-BE50-4A37-99F1-879EA2F4F29E}">
      <dsp:nvSpPr>
        <dsp:cNvPr id="0" name=""/>
        <dsp:cNvSpPr/>
      </dsp:nvSpPr>
      <dsp:spPr>
        <a:xfrm>
          <a:off x="6496921" y="140218"/>
          <a:ext cx="2705927" cy="1082370"/>
        </a:xfrm>
        <a:prstGeom prst="chevron">
          <a:avLst/>
        </a:prstGeom>
        <a:solidFill>
          <a:schemeClr val="accent3">
            <a:hueOff val="-5580972"/>
            <a:satOff val="-30571"/>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Convertibility </a:t>
          </a:r>
          <a:endParaRPr lang="en-US" sz="2400" kern="1200" dirty="0">
            <a:effectLst>
              <a:outerShdw blurRad="38100" dist="38100" dir="2700000" algn="tl">
                <a:srgbClr val="000000">
                  <a:alpha val="43137"/>
                </a:srgbClr>
              </a:outerShdw>
            </a:effectLst>
          </a:endParaRPr>
        </a:p>
      </dsp:txBody>
      <dsp:txXfrm>
        <a:off x="7038106" y="140218"/>
        <a:ext cx="1623557" cy="10823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999" y="447085"/>
          <a:ext cx="2227098" cy="222709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hi-IN" sz="4000" kern="1200" dirty="0" smtClean="0"/>
            <a:t>$1</a:t>
          </a:r>
          <a:endParaRPr lang="en-US" sz="4000" kern="1200" dirty="0"/>
        </a:p>
      </dsp:txBody>
      <dsp:txXfrm rot="5400000">
        <a:off x="1000" y="1003858"/>
        <a:ext cx="1837356" cy="1113549"/>
      </dsp:txXfrm>
    </dsp:sp>
    <dsp:sp modelId="{B45BC559-7A4D-4070-B1CF-0944C2EFED4F}">
      <dsp:nvSpPr>
        <dsp:cNvPr id="0" name=""/>
        <dsp:cNvSpPr/>
      </dsp:nvSpPr>
      <dsp:spPr>
        <a:xfrm rot="5400000">
          <a:off x="2379071" y="447085"/>
          <a:ext cx="2227098" cy="222709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hi-IN" sz="4000" kern="1200" dirty="0" smtClean="0"/>
            <a:t>Rs.40</a:t>
          </a:r>
          <a:endParaRPr lang="en-US" sz="4000" kern="1200" dirty="0"/>
        </a:p>
      </dsp:txBody>
      <dsp:txXfrm rot="-5400000">
        <a:off x="2768814" y="1003860"/>
        <a:ext cx="1837356" cy="111354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999" y="447085"/>
          <a:ext cx="2227098" cy="222709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hi-IN" sz="4000" kern="1200" dirty="0" smtClean="0"/>
            <a:t>$1</a:t>
          </a:r>
          <a:endParaRPr lang="en-US" sz="4000" kern="1200" dirty="0"/>
        </a:p>
      </dsp:txBody>
      <dsp:txXfrm rot="5400000">
        <a:off x="1000" y="1003858"/>
        <a:ext cx="1837356" cy="1113549"/>
      </dsp:txXfrm>
    </dsp:sp>
    <dsp:sp modelId="{B45BC559-7A4D-4070-B1CF-0944C2EFED4F}">
      <dsp:nvSpPr>
        <dsp:cNvPr id="0" name=""/>
        <dsp:cNvSpPr/>
      </dsp:nvSpPr>
      <dsp:spPr>
        <a:xfrm rot="5400000">
          <a:off x="2379071" y="447085"/>
          <a:ext cx="2227098" cy="222709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hi-IN" sz="4000" kern="1200" dirty="0" smtClean="0"/>
            <a:t>Rs.40</a:t>
          </a:r>
          <a:endParaRPr lang="en-US" sz="4000" kern="1200" dirty="0"/>
        </a:p>
      </dsp:txBody>
      <dsp:txXfrm rot="-5400000">
        <a:off x="2768814" y="1003860"/>
        <a:ext cx="1837356" cy="11135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47" y="76705"/>
          <a:ext cx="2366972" cy="236697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hi-IN" sz="4300" kern="1200" dirty="0" smtClean="0"/>
            <a:t>$1</a:t>
          </a:r>
          <a:endParaRPr lang="en-US" sz="4300" kern="1200" dirty="0"/>
        </a:p>
      </dsp:txBody>
      <dsp:txXfrm rot="5400000">
        <a:off x="447" y="668448"/>
        <a:ext cx="1952752" cy="1183486"/>
      </dsp:txXfrm>
    </dsp:sp>
    <dsp:sp modelId="{B45BC559-7A4D-4070-B1CF-0944C2EFED4F}">
      <dsp:nvSpPr>
        <dsp:cNvPr id="0" name=""/>
        <dsp:cNvSpPr/>
      </dsp:nvSpPr>
      <dsp:spPr>
        <a:xfrm rot="5400000">
          <a:off x="2494726" y="76705"/>
          <a:ext cx="2366972" cy="2366972"/>
        </a:xfrm>
        <a:prstGeom prst="downArrow">
          <a:avLst>
            <a:gd name="adj1" fmla="val 50000"/>
            <a:gd name="adj2" fmla="val 35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hi-IN" sz="4300" kern="1200" dirty="0" smtClean="0"/>
            <a:t>Rs.60</a:t>
          </a:r>
          <a:endParaRPr lang="en-US" sz="4300" kern="1200" dirty="0"/>
        </a:p>
      </dsp:txBody>
      <dsp:txXfrm rot="-5400000">
        <a:off x="2908946" y="668448"/>
        <a:ext cx="1952752" cy="11834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EAD3C-2F79-46A5-B8C2-9FBC311674F4}">
      <dsp:nvSpPr>
        <dsp:cNvPr id="0" name=""/>
        <dsp:cNvSpPr/>
      </dsp:nvSpPr>
      <dsp:spPr>
        <a:xfrm>
          <a:off x="1975991" y="663609"/>
          <a:ext cx="2402498"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104140" rIns="291592" bIns="104140" numCol="1" spcCol="1270" anchor="ctr" anchorCtr="0">
          <a:noAutofit/>
        </a:bodyPr>
        <a:lstStyle/>
        <a:p>
          <a:pPr lvl="0" algn="r" defTabSz="1822450">
            <a:lnSpc>
              <a:spcPct val="90000"/>
            </a:lnSpc>
            <a:spcBef>
              <a:spcPct val="0"/>
            </a:spcBef>
            <a:spcAft>
              <a:spcPct val="35000"/>
            </a:spcAft>
          </a:pPr>
          <a:r>
            <a:rPr lang="en-US" sz="4100" kern="1200" dirty="0" smtClean="0"/>
            <a:t>Current</a:t>
          </a:r>
          <a:endParaRPr lang="en-US" sz="4100" kern="1200" dirty="0"/>
        </a:p>
      </dsp:txBody>
      <dsp:txXfrm>
        <a:off x="1975991" y="663609"/>
        <a:ext cx="2402498" cy="811800"/>
      </dsp:txXfrm>
    </dsp:sp>
    <dsp:sp modelId="{BCB199DA-1BF9-4596-A590-7D77C50C1DC0}">
      <dsp:nvSpPr>
        <dsp:cNvPr id="0" name=""/>
        <dsp:cNvSpPr/>
      </dsp:nvSpPr>
      <dsp:spPr>
        <a:xfrm>
          <a:off x="4378489" y="638240"/>
          <a:ext cx="480499" cy="862537"/>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F8D8A-BCEE-4CB9-99DB-C28DBB7F5816}">
      <dsp:nvSpPr>
        <dsp:cNvPr id="0" name=""/>
        <dsp:cNvSpPr/>
      </dsp:nvSpPr>
      <dsp:spPr>
        <a:xfrm>
          <a:off x="5051188" y="638240"/>
          <a:ext cx="2582812" cy="862537"/>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smtClean="0"/>
            <a:t>$-100</a:t>
          </a:r>
          <a:endParaRPr lang="en-US" sz="4100" kern="1200" dirty="0"/>
        </a:p>
      </dsp:txBody>
      <dsp:txXfrm>
        <a:off x="5051188" y="638240"/>
        <a:ext cx="2582812" cy="862537"/>
      </dsp:txXfrm>
    </dsp:sp>
    <dsp:sp modelId="{A6D160E9-00BB-414A-B5C0-3441437EB57B}">
      <dsp:nvSpPr>
        <dsp:cNvPr id="0" name=""/>
        <dsp:cNvSpPr/>
      </dsp:nvSpPr>
      <dsp:spPr>
        <a:xfrm>
          <a:off x="1975991" y="1673746"/>
          <a:ext cx="2402498"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104140" rIns="291592" bIns="104140" numCol="1" spcCol="1270" anchor="ctr" anchorCtr="0">
          <a:noAutofit/>
        </a:bodyPr>
        <a:lstStyle/>
        <a:p>
          <a:pPr lvl="0" algn="r" defTabSz="1822450">
            <a:lnSpc>
              <a:spcPct val="90000"/>
            </a:lnSpc>
            <a:spcBef>
              <a:spcPct val="0"/>
            </a:spcBef>
            <a:spcAft>
              <a:spcPct val="35000"/>
            </a:spcAft>
          </a:pPr>
          <a:r>
            <a:rPr lang="en-US" sz="4100" kern="1200" dirty="0" smtClean="0"/>
            <a:t>Capital</a:t>
          </a:r>
          <a:endParaRPr lang="en-US" sz="4100" kern="1200" dirty="0"/>
        </a:p>
      </dsp:txBody>
      <dsp:txXfrm>
        <a:off x="1975991" y="1673746"/>
        <a:ext cx="2402498" cy="811800"/>
      </dsp:txXfrm>
    </dsp:sp>
    <dsp:sp modelId="{8ECA59CA-37DB-4F77-B4D8-630E8EFEBCA7}">
      <dsp:nvSpPr>
        <dsp:cNvPr id="0" name=""/>
        <dsp:cNvSpPr/>
      </dsp:nvSpPr>
      <dsp:spPr>
        <a:xfrm>
          <a:off x="4378489" y="1648378"/>
          <a:ext cx="480499" cy="862537"/>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2818A8-E0CA-41FF-B83E-60F0B8B94CCD}">
      <dsp:nvSpPr>
        <dsp:cNvPr id="0" name=""/>
        <dsp:cNvSpPr/>
      </dsp:nvSpPr>
      <dsp:spPr>
        <a:xfrm>
          <a:off x="5051188" y="1648378"/>
          <a:ext cx="2582812" cy="862537"/>
        </a:xfrm>
        <a:prstGeom prst="rect">
          <a:avLst/>
        </a:prstGeom>
        <a:solidFill>
          <a:schemeClr val="accent2">
            <a:shade val="80000"/>
            <a:hueOff val="68401"/>
            <a:satOff val="-11321"/>
            <a:lumOff val="10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smtClean="0"/>
            <a:t>$ +51</a:t>
          </a:r>
          <a:endParaRPr lang="en-US" sz="4100" kern="1200" dirty="0"/>
        </a:p>
      </dsp:txBody>
      <dsp:txXfrm>
        <a:off x="5051188" y="1648378"/>
        <a:ext cx="2582812" cy="862537"/>
      </dsp:txXfrm>
    </dsp:sp>
    <dsp:sp modelId="{EC6C0ECE-E92F-406E-B052-A56536E7B1BB}">
      <dsp:nvSpPr>
        <dsp:cNvPr id="0" name=""/>
        <dsp:cNvSpPr/>
      </dsp:nvSpPr>
      <dsp:spPr>
        <a:xfrm>
          <a:off x="1975991" y="2658515"/>
          <a:ext cx="2402498" cy="1293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104140" rIns="291592" bIns="104140" numCol="1" spcCol="1270" anchor="ctr" anchorCtr="0">
          <a:noAutofit/>
        </a:bodyPr>
        <a:lstStyle/>
        <a:p>
          <a:pPr lvl="0" algn="r" defTabSz="1822450">
            <a:lnSpc>
              <a:spcPct val="90000"/>
            </a:lnSpc>
            <a:spcBef>
              <a:spcPct val="0"/>
            </a:spcBef>
            <a:spcAft>
              <a:spcPct val="35000"/>
            </a:spcAft>
          </a:pPr>
          <a:r>
            <a:rPr lang="en-US" sz="4100" kern="1200" dirty="0" smtClean="0"/>
            <a:t>Error &amp; Omission </a:t>
          </a:r>
          <a:endParaRPr lang="en-US" sz="4100" kern="1200" dirty="0"/>
        </a:p>
      </dsp:txBody>
      <dsp:txXfrm>
        <a:off x="1975991" y="2658515"/>
        <a:ext cx="2402498" cy="1293806"/>
      </dsp:txXfrm>
    </dsp:sp>
    <dsp:sp modelId="{B15AF544-E524-47A3-BF7E-0413610E99F2}">
      <dsp:nvSpPr>
        <dsp:cNvPr id="0" name=""/>
        <dsp:cNvSpPr/>
      </dsp:nvSpPr>
      <dsp:spPr>
        <a:xfrm>
          <a:off x="4378489" y="2658515"/>
          <a:ext cx="480499" cy="1293806"/>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0993A6-782D-4109-A34D-AA84C7800FB7}">
      <dsp:nvSpPr>
        <dsp:cNvPr id="0" name=""/>
        <dsp:cNvSpPr/>
      </dsp:nvSpPr>
      <dsp:spPr>
        <a:xfrm>
          <a:off x="5051188" y="2658515"/>
          <a:ext cx="2582812" cy="1293806"/>
        </a:xfrm>
        <a:prstGeom prst="rect">
          <a:avLst/>
        </a:prstGeom>
        <a:solidFill>
          <a:schemeClr val="accent2">
            <a:shade val="80000"/>
            <a:hueOff val="136803"/>
            <a:satOff val="-22642"/>
            <a:lumOff val="21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smtClean="0"/>
            <a:t>$ -1</a:t>
          </a:r>
          <a:endParaRPr lang="en-US" sz="4100" kern="1200" dirty="0"/>
        </a:p>
      </dsp:txBody>
      <dsp:txXfrm>
        <a:off x="5051188" y="2658515"/>
        <a:ext cx="2582812" cy="1293806"/>
      </dsp:txXfrm>
    </dsp:sp>
    <dsp:sp modelId="{A03B1D69-F4E7-41E1-B336-5448DC6E2008}">
      <dsp:nvSpPr>
        <dsp:cNvPr id="0" name=""/>
        <dsp:cNvSpPr/>
      </dsp:nvSpPr>
      <dsp:spPr>
        <a:xfrm>
          <a:off x="1975991" y="4125290"/>
          <a:ext cx="2402498"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104140" rIns="291592" bIns="104140" numCol="1" spcCol="1270" anchor="ctr" anchorCtr="0">
          <a:noAutofit/>
        </a:bodyPr>
        <a:lstStyle/>
        <a:p>
          <a:pPr lvl="0" algn="r" defTabSz="1822450">
            <a:lnSpc>
              <a:spcPct val="90000"/>
            </a:lnSpc>
            <a:spcBef>
              <a:spcPct val="0"/>
            </a:spcBef>
            <a:spcAft>
              <a:spcPct val="35000"/>
            </a:spcAft>
          </a:pPr>
          <a:r>
            <a:rPr lang="en-US" sz="4100" kern="1200" dirty="0" smtClean="0"/>
            <a:t>BOP</a:t>
          </a:r>
          <a:endParaRPr lang="en-US" sz="4100" kern="1200" dirty="0"/>
        </a:p>
      </dsp:txBody>
      <dsp:txXfrm>
        <a:off x="1975991" y="4125290"/>
        <a:ext cx="2402498" cy="811800"/>
      </dsp:txXfrm>
    </dsp:sp>
    <dsp:sp modelId="{F5CC289B-ADAB-4969-995E-4230AA41AE12}">
      <dsp:nvSpPr>
        <dsp:cNvPr id="0" name=""/>
        <dsp:cNvSpPr/>
      </dsp:nvSpPr>
      <dsp:spPr>
        <a:xfrm>
          <a:off x="4378489" y="4099921"/>
          <a:ext cx="480499" cy="862537"/>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B9F6AD-E814-41EE-987E-8D2CFCBC5D1B}">
      <dsp:nvSpPr>
        <dsp:cNvPr id="0" name=""/>
        <dsp:cNvSpPr/>
      </dsp:nvSpPr>
      <dsp:spPr>
        <a:xfrm>
          <a:off x="5051188" y="4099921"/>
          <a:ext cx="2582812" cy="862537"/>
        </a:xfrm>
        <a:prstGeom prst="rect">
          <a:avLst/>
        </a:prstGeom>
        <a:solidFill>
          <a:schemeClr val="accent2">
            <a:shade val="80000"/>
            <a:hueOff val="205204"/>
            <a:satOff val="-33963"/>
            <a:lumOff val="32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285750" lvl="1" indent="-285750" algn="l" defTabSz="1822450">
            <a:lnSpc>
              <a:spcPct val="90000"/>
            </a:lnSpc>
            <a:spcBef>
              <a:spcPct val="0"/>
            </a:spcBef>
            <a:spcAft>
              <a:spcPct val="15000"/>
            </a:spcAft>
            <a:buChar char="••"/>
          </a:pPr>
          <a:r>
            <a:rPr lang="en-US" sz="4100" kern="1200" dirty="0" smtClean="0"/>
            <a:t>$ -50</a:t>
          </a:r>
          <a:endParaRPr lang="en-US" sz="4100" kern="1200" dirty="0"/>
        </a:p>
      </dsp:txBody>
      <dsp:txXfrm>
        <a:off x="5051188" y="4099921"/>
        <a:ext cx="2582812" cy="8625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Rs.</a:t>
          </a:r>
          <a:r>
            <a:rPr lang="en-US" sz="4100" kern="1200" dirty="0" smtClean="0"/>
            <a:t>90</a:t>
          </a:r>
          <a:endParaRPr lang="en-US" sz="4100" kern="1200" dirty="0"/>
        </a:p>
      </dsp:txBody>
      <dsp:txXfrm rot="-5400000">
        <a:off x="2813210" y="612544"/>
        <a:ext cx="1891674" cy="1146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BBCAB-C642-4FBF-8D95-94671A7EEAEB}">
      <dsp:nvSpPr>
        <dsp:cNvPr id="0" name=""/>
        <dsp:cNvSpPr/>
      </dsp:nvSpPr>
      <dsp:spPr>
        <a:xfrm>
          <a:off x="2029" y="0"/>
          <a:ext cx="2472843" cy="333631"/>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Intro</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168845" y="0"/>
        <a:ext cx="2139212" cy="333631"/>
      </dsp:txXfrm>
    </dsp:sp>
    <dsp:sp modelId="{B95A6342-F216-416F-A3DE-7B803A5918D3}">
      <dsp:nvSpPr>
        <dsp:cNvPr id="0" name=""/>
        <dsp:cNvSpPr/>
      </dsp:nvSpPr>
      <dsp:spPr>
        <a:xfrm>
          <a:off x="2227589" y="0"/>
          <a:ext cx="2472843" cy="333631"/>
        </a:xfrm>
        <a:prstGeom prst="chevron">
          <a:avLst/>
        </a:prstGeom>
        <a:solidFill>
          <a:schemeClr val="accent1">
            <a:shade val="80000"/>
            <a:hueOff val="396048"/>
            <a:satOff val="-28108"/>
            <a:lumOff val="18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Body</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2394405" y="0"/>
        <a:ext cx="2139212" cy="333631"/>
      </dsp:txXfrm>
    </dsp:sp>
    <dsp:sp modelId="{03748F83-3AD6-4D7B-BF89-368985CFB0E7}">
      <dsp:nvSpPr>
        <dsp:cNvPr id="0" name=""/>
        <dsp:cNvSpPr/>
      </dsp:nvSpPr>
      <dsp:spPr>
        <a:xfrm>
          <a:off x="4453148" y="0"/>
          <a:ext cx="2472843" cy="333631"/>
        </a:xfrm>
        <a:prstGeom prst="chevron">
          <a:avLst/>
        </a:prstGeom>
        <a:solidFill>
          <a:schemeClr val="accent1">
            <a:shade val="80000"/>
            <a:hueOff val="792097"/>
            <a:satOff val="-56215"/>
            <a:lumOff val="36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mj-lt"/>
              <a:cs typeface="MV Boli" panose="02000500030200090000" pitchFamily="2" charset="0"/>
            </a:rPr>
            <a:t>Conclusion</a:t>
          </a:r>
          <a:endParaRPr lang="en-US" sz="1800" kern="1200" dirty="0">
            <a:effectLst>
              <a:outerShdw blurRad="38100" dist="38100" dir="2700000" algn="tl">
                <a:srgbClr val="000000">
                  <a:alpha val="43137"/>
                </a:srgbClr>
              </a:outerShdw>
            </a:effectLst>
            <a:latin typeface="+mj-lt"/>
            <a:cs typeface="MV Boli" panose="02000500030200090000" pitchFamily="2" charset="0"/>
          </a:endParaRPr>
        </a:p>
      </dsp:txBody>
      <dsp:txXfrm>
        <a:off x="4619964" y="0"/>
        <a:ext cx="2139212" cy="333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215" y="227952"/>
          <a:ext cx="1666854" cy="1666854"/>
        </a:xfrm>
        <a:prstGeom prst="downArrow">
          <a:avLst>
            <a:gd name="adj1" fmla="val 50000"/>
            <a:gd name="adj2" fmla="val 35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hi-IN" sz="3000" kern="1200" dirty="0" smtClean="0"/>
            <a:t>$1</a:t>
          </a:r>
          <a:endParaRPr lang="en-US" sz="3000" kern="1200" dirty="0"/>
        </a:p>
      </dsp:txBody>
      <dsp:txXfrm rot="5400000">
        <a:off x="215" y="644665"/>
        <a:ext cx="1375155" cy="833427"/>
      </dsp:txXfrm>
    </dsp:sp>
    <dsp:sp modelId="{B45BC559-7A4D-4070-B1CF-0944C2EFED4F}">
      <dsp:nvSpPr>
        <dsp:cNvPr id="0" name=""/>
        <dsp:cNvSpPr/>
      </dsp:nvSpPr>
      <dsp:spPr>
        <a:xfrm rot="5400000">
          <a:off x="1770712" y="227952"/>
          <a:ext cx="1666854" cy="1666854"/>
        </a:xfrm>
        <a:prstGeom prst="downArrow">
          <a:avLst>
            <a:gd name="adj1" fmla="val 50000"/>
            <a:gd name="adj2" fmla="val 35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hi-IN" sz="3000" kern="1200" dirty="0" smtClean="0"/>
            <a:t>Rs.</a:t>
          </a:r>
          <a:r>
            <a:rPr lang="en-US" sz="3000" kern="1200" dirty="0" smtClean="0"/>
            <a:t>60</a:t>
          </a:r>
          <a:endParaRPr lang="en-US" sz="3000" kern="1200" dirty="0"/>
        </a:p>
      </dsp:txBody>
      <dsp:txXfrm rot="-5400000">
        <a:off x="2062411" y="644666"/>
        <a:ext cx="1375155" cy="8334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67E53-4F2C-4B25-9272-EA48EFD4B4A9}">
      <dsp:nvSpPr>
        <dsp:cNvPr id="0" name=""/>
        <dsp:cNvSpPr/>
      </dsp:nvSpPr>
      <dsp:spPr>
        <a:xfrm>
          <a:off x="1588182" y="32281"/>
          <a:ext cx="1880424"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Current</a:t>
          </a:r>
          <a:endParaRPr lang="en-US" sz="3200" kern="1200" dirty="0"/>
        </a:p>
      </dsp:txBody>
      <dsp:txXfrm>
        <a:off x="1588182" y="32281"/>
        <a:ext cx="1880424" cy="633600"/>
      </dsp:txXfrm>
    </dsp:sp>
    <dsp:sp modelId="{CBF5686B-A735-425A-B15E-AFA2714AA6CF}">
      <dsp:nvSpPr>
        <dsp:cNvPr id="0" name=""/>
        <dsp:cNvSpPr/>
      </dsp:nvSpPr>
      <dsp:spPr>
        <a:xfrm>
          <a:off x="3468606" y="12481"/>
          <a:ext cx="376084"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55F65A-326B-44A6-8E00-C74A6F92B9C9}">
      <dsp:nvSpPr>
        <dsp:cNvPr id="0" name=""/>
        <dsp:cNvSpPr/>
      </dsp:nvSpPr>
      <dsp:spPr>
        <a:xfrm>
          <a:off x="3995125" y="12481"/>
          <a:ext cx="1938389"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$-100</a:t>
          </a:r>
          <a:endParaRPr lang="en-US" sz="3200" kern="1200" dirty="0"/>
        </a:p>
      </dsp:txBody>
      <dsp:txXfrm>
        <a:off x="3995125" y="12481"/>
        <a:ext cx="1938389" cy="673200"/>
      </dsp:txXfrm>
    </dsp:sp>
    <dsp:sp modelId="{587AB83E-5A92-47F6-920D-6A6B03DA0DE3}">
      <dsp:nvSpPr>
        <dsp:cNvPr id="0" name=""/>
        <dsp:cNvSpPr/>
      </dsp:nvSpPr>
      <dsp:spPr>
        <a:xfrm>
          <a:off x="1588182" y="820681"/>
          <a:ext cx="1880424"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Capital</a:t>
          </a:r>
          <a:endParaRPr lang="en-US" sz="3200" kern="1200" dirty="0"/>
        </a:p>
      </dsp:txBody>
      <dsp:txXfrm>
        <a:off x="1588182" y="820681"/>
        <a:ext cx="1880424" cy="633600"/>
      </dsp:txXfrm>
    </dsp:sp>
    <dsp:sp modelId="{B2DAC851-116C-4D11-9504-0046F3706860}">
      <dsp:nvSpPr>
        <dsp:cNvPr id="0" name=""/>
        <dsp:cNvSpPr/>
      </dsp:nvSpPr>
      <dsp:spPr>
        <a:xfrm>
          <a:off x="3468606" y="800881"/>
          <a:ext cx="376084"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8488D-2232-4BE3-84ED-75D554848B8B}">
      <dsp:nvSpPr>
        <dsp:cNvPr id="0" name=""/>
        <dsp:cNvSpPr/>
      </dsp:nvSpPr>
      <dsp:spPr>
        <a:xfrm>
          <a:off x="3995125" y="800881"/>
          <a:ext cx="1938389"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+51</a:t>
          </a:r>
          <a:endParaRPr lang="en-US" sz="3200" kern="1200" dirty="0"/>
        </a:p>
      </dsp:txBody>
      <dsp:txXfrm>
        <a:off x="3995125" y="800881"/>
        <a:ext cx="1938389" cy="673200"/>
      </dsp:txXfrm>
    </dsp:sp>
    <dsp:sp modelId="{0B22CF62-7FC2-491E-9190-B9CBD160AD03}">
      <dsp:nvSpPr>
        <dsp:cNvPr id="0" name=""/>
        <dsp:cNvSpPr/>
      </dsp:nvSpPr>
      <dsp:spPr>
        <a:xfrm>
          <a:off x="1588182" y="1589281"/>
          <a:ext cx="1878587"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Error &amp; Omission </a:t>
          </a:r>
          <a:endParaRPr lang="en-US" sz="3200" kern="1200" dirty="0"/>
        </a:p>
      </dsp:txBody>
      <dsp:txXfrm>
        <a:off x="1588182" y="1589281"/>
        <a:ext cx="1878587" cy="1009800"/>
      </dsp:txXfrm>
    </dsp:sp>
    <dsp:sp modelId="{39E454F9-8A5A-41FE-8F10-8ED701C113A1}">
      <dsp:nvSpPr>
        <dsp:cNvPr id="0" name=""/>
        <dsp:cNvSpPr/>
      </dsp:nvSpPr>
      <dsp:spPr>
        <a:xfrm>
          <a:off x="3466770" y="1589281"/>
          <a:ext cx="375717"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891B9-89AE-4C87-9754-3F1B77B99F48}">
      <dsp:nvSpPr>
        <dsp:cNvPr id="0" name=""/>
        <dsp:cNvSpPr/>
      </dsp:nvSpPr>
      <dsp:spPr>
        <a:xfrm>
          <a:off x="3992774" y="1589281"/>
          <a:ext cx="1936496" cy="1009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-1</a:t>
          </a:r>
          <a:endParaRPr lang="en-US" sz="3200" kern="1200" dirty="0"/>
        </a:p>
      </dsp:txBody>
      <dsp:txXfrm>
        <a:off x="3992774" y="1589281"/>
        <a:ext cx="1936496" cy="1009800"/>
      </dsp:txXfrm>
    </dsp:sp>
    <dsp:sp modelId="{7BD69C6C-43DB-4646-AE0D-491B2DE5FF33}">
      <dsp:nvSpPr>
        <dsp:cNvPr id="0" name=""/>
        <dsp:cNvSpPr/>
      </dsp:nvSpPr>
      <dsp:spPr>
        <a:xfrm>
          <a:off x="1588182" y="2734081"/>
          <a:ext cx="1880424"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BOP</a:t>
          </a:r>
          <a:endParaRPr lang="en-US" sz="3200" kern="1200" dirty="0"/>
        </a:p>
      </dsp:txBody>
      <dsp:txXfrm>
        <a:off x="1588182" y="2734081"/>
        <a:ext cx="1880424" cy="633600"/>
      </dsp:txXfrm>
    </dsp:sp>
    <dsp:sp modelId="{346C8355-C6A6-45AA-A697-4BAD28BA2460}">
      <dsp:nvSpPr>
        <dsp:cNvPr id="0" name=""/>
        <dsp:cNvSpPr/>
      </dsp:nvSpPr>
      <dsp:spPr>
        <a:xfrm>
          <a:off x="3468606" y="2714281"/>
          <a:ext cx="376084"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20A8C-EBDC-4CAA-9518-86DCF08D4B41}">
      <dsp:nvSpPr>
        <dsp:cNvPr id="0" name=""/>
        <dsp:cNvSpPr/>
      </dsp:nvSpPr>
      <dsp:spPr>
        <a:xfrm>
          <a:off x="3995125" y="2714281"/>
          <a:ext cx="1938389" cy="67320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-50</a:t>
          </a:r>
          <a:endParaRPr lang="en-US" sz="3200" kern="1200" dirty="0"/>
        </a:p>
      </dsp:txBody>
      <dsp:txXfrm>
        <a:off x="3995125" y="2714281"/>
        <a:ext cx="1938389" cy="673200"/>
      </dsp:txXfrm>
    </dsp:sp>
    <dsp:sp modelId="{C69EE5B0-20BF-43AC-9C1E-201A555571AF}">
      <dsp:nvSpPr>
        <dsp:cNvPr id="0" name=""/>
        <dsp:cNvSpPr/>
      </dsp:nvSpPr>
      <dsp:spPr>
        <a:xfrm>
          <a:off x="1588182" y="3502681"/>
          <a:ext cx="1878587"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Reserve Change</a:t>
          </a:r>
          <a:endParaRPr lang="en-US" sz="3200" kern="1200" dirty="0"/>
        </a:p>
      </dsp:txBody>
      <dsp:txXfrm>
        <a:off x="1588182" y="3502681"/>
        <a:ext cx="1878587" cy="1009800"/>
      </dsp:txXfrm>
    </dsp:sp>
    <dsp:sp modelId="{76915D41-803A-4D57-A4CF-A697C49302D8}">
      <dsp:nvSpPr>
        <dsp:cNvPr id="0" name=""/>
        <dsp:cNvSpPr/>
      </dsp:nvSpPr>
      <dsp:spPr>
        <a:xfrm>
          <a:off x="3466770" y="3502681"/>
          <a:ext cx="375717"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99864-82D6-46F4-A401-0FBE1B387734}">
      <dsp:nvSpPr>
        <dsp:cNvPr id="0" name=""/>
        <dsp:cNvSpPr/>
      </dsp:nvSpPr>
      <dsp:spPr>
        <a:xfrm>
          <a:off x="3992774" y="3502681"/>
          <a:ext cx="1936496" cy="1009800"/>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+50</a:t>
          </a:r>
          <a:endParaRPr lang="en-US" sz="3200" kern="1200" dirty="0"/>
        </a:p>
      </dsp:txBody>
      <dsp:txXfrm>
        <a:off x="3992774" y="3502681"/>
        <a:ext cx="1936496" cy="1009800"/>
      </dsp:txXfrm>
    </dsp:sp>
    <dsp:sp modelId="{BE18ED48-6660-423E-9D80-D25DAB8B460B}">
      <dsp:nvSpPr>
        <dsp:cNvPr id="0" name=""/>
        <dsp:cNvSpPr/>
      </dsp:nvSpPr>
      <dsp:spPr>
        <a:xfrm>
          <a:off x="1588182" y="4647481"/>
          <a:ext cx="1880424"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NET BOP</a:t>
          </a:r>
          <a:endParaRPr lang="en-US" sz="3200" kern="1200" dirty="0"/>
        </a:p>
      </dsp:txBody>
      <dsp:txXfrm>
        <a:off x="1588182" y="4647481"/>
        <a:ext cx="1880424" cy="633600"/>
      </dsp:txXfrm>
    </dsp:sp>
    <dsp:sp modelId="{5B89D15A-907D-41CB-B7D3-08D905AB80E7}">
      <dsp:nvSpPr>
        <dsp:cNvPr id="0" name=""/>
        <dsp:cNvSpPr/>
      </dsp:nvSpPr>
      <dsp:spPr>
        <a:xfrm>
          <a:off x="3468606" y="4627681"/>
          <a:ext cx="376084"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06E436-C8DE-43BA-983D-0DF6B3CED34E}">
      <dsp:nvSpPr>
        <dsp:cNvPr id="0" name=""/>
        <dsp:cNvSpPr/>
      </dsp:nvSpPr>
      <dsp:spPr>
        <a:xfrm>
          <a:off x="3995125" y="4627681"/>
          <a:ext cx="1938389"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00</a:t>
          </a:r>
          <a:endParaRPr lang="en-US" sz="3200" kern="1200" dirty="0"/>
        </a:p>
      </dsp:txBody>
      <dsp:txXfrm>
        <a:off x="3995125" y="4627681"/>
        <a:ext cx="1938389" cy="6732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49C3F-3523-436C-AE71-1957116A0E90}">
      <dsp:nvSpPr>
        <dsp:cNvPr id="0" name=""/>
        <dsp:cNvSpPr/>
      </dsp:nvSpPr>
      <dsp:spPr>
        <a:xfrm rot="5400000">
          <a:off x="421128" y="1756463"/>
          <a:ext cx="1261045" cy="2098352"/>
        </a:xfrm>
        <a:prstGeom prst="corner">
          <a:avLst>
            <a:gd name="adj1" fmla="val 16120"/>
            <a:gd name="adj2" fmla="val 1611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45B3037-FDC4-4487-BBEB-BC3EC7FB4981}">
      <dsp:nvSpPr>
        <dsp:cNvPr id="0" name=""/>
        <dsp:cNvSpPr/>
      </dsp:nvSpPr>
      <dsp:spPr>
        <a:xfrm>
          <a:off x="210628" y="2383418"/>
          <a:ext cx="1894403" cy="1660556"/>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kern="1200" smtClean="0">
              <a:solidFill>
                <a:schemeClr val="bg1">
                  <a:lumMod val="85000"/>
                  <a:lumOff val="15000"/>
                </a:schemeClr>
              </a:solidFill>
              <a:effectLst/>
            </a:rPr>
            <a:t>1991</a:t>
          </a:r>
          <a:endParaRPr lang="en-US" sz="2400" b="0" kern="1200" dirty="0">
            <a:solidFill>
              <a:schemeClr val="bg1">
                <a:lumMod val="85000"/>
                <a:lumOff val="15000"/>
              </a:schemeClr>
            </a:solidFill>
            <a:effectLst/>
          </a:endParaRPr>
        </a:p>
        <a:p>
          <a:pPr marL="171450" lvl="1" indent="-171450" algn="l" defTabSz="844550">
            <a:lnSpc>
              <a:spcPct val="90000"/>
            </a:lnSpc>
            <a:spcBef>
              <a:spcPct val="0"/>
            </a:spcBef>
            <a:spcAft>
              <a:spcPct val="15000"/>
            </a:spcAft>
            <a:buChar char="••"/>
          </a:pPr>
          <a:r>
            <a:rPr lang="en-US" sz="1900" b="0" kern="1200" dirty="0" smtClean="0">
              <a:solidFill>
                <a:schemeClr val="bg1">
                  <a:lumMod val="85000"/>
                  <a:lumOff val="15000"/>
                </a:schemeClr>
              </a:solidFill>
              <a:effectLst/>
            </a:rPr>
            <a:t>RBI did not have sufficient reserve to pay for “imports”</a:t>
          </a:r>
          <a:endParaRPr lang="en-US" sz="1900" b="0" kern="1200" dirty="0">
            <a:solidFill>
              <a:schemeClr val="bg1">
                <a:lumMod val="85000"/>
                <a:lumOff val="15000"/>
              </a:schemeClr>
            </a:solidFill>
            <a:effectLst/>
          </a:endParaRPr>
        </a:p>
      </dsp:txBody>
      <dsp:txXfrm>
        <a:off x="210628" y="2383418"/>
        <a:ext cx="1894403" cy="1660556"/>
      </dsp:txXfrm>
    </dsp:sp>
    <dsp:sp modelId="{0BE612FA-FF91-4D7D-A930-41FF767B4144}">
      <dsp:nvSpPr>
        <dsp:cNvPr id="0" name=""/>
        <dsp:cNvSpPr/>
      </dsp:nvSpPr>
      <dsp:spPr>
        <a:xfrm>
          <a:off x="1747597" y="1601980"/>
          <a:ext cx="357434" cy="357434"/>
        </a:xfrm>
        <a:prstGeom prst="triangle">
          <a:avLst>
            <a:gd name="adj" fmla="val 10000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5AB77AD-CC61-4557-83AE-6583C3CD05AE}">
      <dsp:nvSpPr>
        <dsp:cNvPr id="0" name=""/>
        <dsp:cNvSpPr/>
      </dsp:nvSpPr>
      <dsp:spPr>
        <a:xfrm rot="5400000">
          <a:off x="2740248" y="1182595"/>
          <a:ext cx="1261045" cy="2098352"/>
        </a:xfrm>
        <a:prstGeom prst="corner">
          <a:avLst>
            <a:gd name="adj1" fmla="val 16120"/>
            <a:gd name="adj2" fmla="val 1611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41D5AB28-CE23-4EBF-9EA1-3582BD084F6B}">
      <dsp:nvSpPr>
        <dsp:cNvPr id="0" name=""/>
        <dsp:cNvSpPr/>
      </dsp:nvSpPr>
      <dsp:spPr>
        <a:xfrm>
          <a:off x="2529748" y="1809550"/>
          <a:ext cx="1894403" cy="1660556"/>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kern="1200" smtClean="0">
              <a:solidFill>
                <a:schemeClr val="bg1">
                  <a:lumMod val="85000"/>
                  <a:lumOff val="15000"/>
                </a:schemeClr>
              </a:solidFill>
              <a:effectLst/>
            </a:rPr>
            <a:t>BoP crisis</a:t>
          </a:r>
          <a:endParaRPr lang="en-US" sz="2400" b="0" kern="1200" dirty="0">
            <a:solidFill>
              <a:schemeClr val="bg1">
                <a:lumMod val="85000"/>
                <a:lumOff val="15000"/>
              </a:schemeClr>
            </a:solidFill>
            <a:effectLst/>
          </a:endParaRPr>
        </a:p>
      </dsp:txBody>
      <dsp:txXfrm>
        <a:off x="2529748" y="1809550"/>
        <a:ext cx="1894403" cy="1660556"/>
      </dsp:txXfrm>
    </dsp:sp>
    <dsp:sp modelId="{7FF76B47-9064-48FE-BC9A-A884F287AB8A}">
      <dsp:nvSpPr>
        <dsp:cNvPr id="0" name=""/>
        <dsp:cNvSpPr/>
      </dsp:nvSpPr>
      <dsp:spPr>
        <a:xfrm>
          <a:off x="4066718" y="1028112"/>
          <a:ext cx="357434" cy="357434"/>
        </a:xfrm>
        <a:prstGeom prst="triangle">
          <a:avLst>
            <a:gd name="adj" fmla="val 10000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B733219-CD75-481F-8174-3E299FCC0854}">
      <dsp:nvSpPr>
        <dsp:cNvPr id="0" name=""/>
        <dsp:cNvSpPr/>
      </dsp:nvSpPr>
      <dsp:spPr>
        <a:xfrm rot="5400000">
          <a:off x="5059369" y="608726"/>
          <a:ext cx="1261045" cy="2098352"/>
        </a:xfrm>
        <a:prstGeom prst="corner">
          <a:avLst>
            <a:gd name="adj1" fmla="val 16120"/>
            <a:gd name="adj2" fmla="val 1611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7D3AB922-873E-4529-B49C-DA3581ED0663}">
      <dsp:nvSpPr>
        <dsp:cNvPr id="0" name=""/>
        <dsp:cNvSpPr/>
      </dsp:nvSpPr>
      <dsp:spPr>
        <a:xfrm>
          <a:off x="4848869" y="1235681"/>
          <a:ext cx="1894403" cy="1660556"/>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kern="1200" dirty="0" smtClean="0">
              <a:solidFill>
                <a:schemeClr val="bg1">
                  <a:lumMod val="85000"/>
                  <a:lumOff val="15000"/>
                </a:schemeClr>
              </a:solidFill>
              <a:effectLst/>
            </a:rPr>
            <a:t>IMF loan with Gold pledging</a:t>
          </a:r>
          <a:endParaRPr lang="en-US" sz="2400" b="0" kern="1200" dirty="0">
            <a:solidFill>
              <a:schemeClr val="bg1">
                <a:lumMod val="85000"/>
                <a:lumOff val="15000"/>
              </a:schemeClr>
            </a:solidFill>
            <a:effectLst/>
          </a:endParaRPr>
        </a:p>
      </dsp:txBody>
      <dsp:txXfrm>
        <a:off x="4848869" y="1235681"/>
        <a:ext cx="1894403" cy="1660556"/>
      </dsp:txXfrm>
    </dsp:sp>
    <dsp:sp modelId="{F3F6C7F2-B109-4DE9-8534-B93047D9FE9E}">
      <dsp:nvSpPr>
        <dsp:cNvPr id="0" name=""/>
        <dsp:cNvSpPr/>
      </dsp:nvSpPr>
      <dsp:spPr>
        <a:xfrm>
          <a:off x="6385838" y="454243"/>
          <a:ext cx="357434" cy="357434"/>
        </a:xfrm>
        <a:prstGeom prst="triangle">
          <a:avLst>
            <a:gd name="adj" fmla="val 10000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6ECE2BA-F84D-4683-8192-E54280CDB47B}">
      <dsp:nvSpPr>
        <dsp:cNvPr id="0" name=""/>
        <dsp:cNvSpPr/>
      </dsp:nvSpPr>
      <dsp:spPr>
        <a:xfrm rot="5400000">
          <a:off x="7378489" y="34857"/>
          <a:ext cx="1261045" cy="2098352"/>
        </a:xfrm>
        <a:prstGeom prst="corner">
          <a:avLst>
            <a:gd name="adj1" fmla="val 16120"/>
            <a:gd name="adj2" fmla="val 16110"/>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4053F756-64D6-4FC7-99BD-71092A4D59F0}">
      <dsp:nvSpPr>
        <dsp:cNvPr id="0" name=""/>
        <dsp:cNvSpPr/>
      </dsp:nvSpPr>
      <dsp:spPr>
        <a:xfrm>
          <a:off x="7167989" y="661812"/>
          <a:ext cx="1894403" cy="1660556"/>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kern="1200" dirty="0" smtClean="0">
              <a:solidFill>
                <a:schemeClr val="bg1">
                  <a:lumMod val="85000"/>
                  <a:lumOff val="15000"/>
                </a:schemeClr>
              </a:solidFill>
              <a:effectLst/>
            </a:rPr>
            <a:t>LPG Reforms</a:t>
          </a:r>
          <a:endParaRPr lang="en-US" sz="2400" b="0" kern="1200" dirty="0">
            <a:solidFill>
              <a:schemeClr val="bg1">
                <a:lumMod val="85000"/>
                <a:lumOff val="15000"/>
              </a:schemeClr>
            </a:solidFill>
            <a:effectLst/>
          </a:endParaRPr>
        </a:p>
      </dsp:txBody>
      <dsp:txXfrm>
        <a:off x="7167989" y="661812"/>
        <a:ext cx="1894403" cy="166055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B56D9-F523-4D60-ADDB-6D00EB9BD9C1}">
      <dsp:nvSpPr>
        <dsp:cNvPr id="0" name=""/>
        <dsp:cNvSpPr/>
      </dsp:nvSpPr>
      <dsp:spPr>
        <a:xfrm>
          <a:off x="1182812"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Foreign </a:t>
          </a:r>
          <a:r>
            <a:rPr lang="en-US" sz="3700" kern="1200" dirty="0" smtClean="0"/>
            <a:t>Currency Assets ($350 </a:t>
          </a:r>
          <a:r>
            <a:rPr lang="en-US" sz="3700" kern="1200" dirty="0" err="1" smtClean="0"/>
            <a:t>Bn</a:t>
          </a:r>
          <a:r>
            <a:rPr lang="en-US" sz="3700" kern="1200" dirty="0" smtClean="0"/>
            <a:t>)</a:t>
          </a:r>
          <a:endParaRPr lang="en-US" sz="3700" kern="1200" dirty="0"/>
        </a:p>
      </dsp:txBody>
      <dsp:txXfrm>
        <a:off x="1182812" y="1683"/>
        <a:ext cx="3062811" cy="1837686"/>
      </dsp:txXfrm>
    </dsp:sp>
    <dsp:sp modelId="{F6E17682-C90C-4F4E-809D-E215BC51C0F6}">
      <dsp:nvSpPr>
        <dsp:cNvPr id="0" name=""/>
        <dsp:cNvSpPr/>
      </dsp:nvSpPr>
      <dsp:spPr>
        <a:xfrm>
          <a:off x="4551905" y="1683"/>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Gold ($20bn)</a:t>
          </a:r>
          <a:endParaRPr lang="en-US" sz="3700" kern="1200" dirty="0"/>
        </a:p>
      </dsp:txBody>
      <dsp:txXfrm>
        <a:off x="4551905" y="1683"/>
        <a:ext cx="3062811" cy="1837686"/>
      </dsp:txXfrm>
    </dsp:sp>
    <dsp:sp modelId="{9493CCF4-D141-4770-B2CA-8E2EE8809414}">
      <dsp:nvSpPr>
        <dsp:cNvPr id="0" name=""/>
        <dsp:cNvSpPr/>
      </dsp:nvSpPr>
      <dsp:spPr>
        <a:xfrm>
          <a:off x="1182812"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IMF’s SDR ($1.5bn)</a:t>
          </a:r>
          <a:endParaRPr lang="en-US" sz="3700" kern="1200" dirty="0"/>
        </a:p>
      </dsp:txBody>
      <dsp:txXfrm>
        <a:off x="1182812" y="2145651"/>
        <a:ext cx="3062811" cy="1837686"/>
      </dsp:txXfrm>
    </dsp:sp>
    <dsp:sp modelId="{A58D407B-F636-4CBD-87BB-A262D919C709}">
      <dsp:nvSpPr>
        <dsp:cNvPr id="0" name=""/>
        <dsp:cNvSpPr/>
      </dsp:nvSpPr>
      <dsp:spPr>
        <a:xfrm>
          <a:off x="4551905" y="2145651"/>
          <a:ext cx="3062811" cy="18376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SDR’s Reverse </a:t>
          </a:r>
          <a:r>
            <a:rPr lang="en-US" sz="3700" kern="1200" dirty="0"/>
            <a:t>Tranche </a:t>
          </a:r>
          <a:r>
            <a:rPr lang="en-US" sz="3700" kern="1200" dirty="0" smtClean="0"/>
            <a:t>position ($2 </a:t>
          </a:r>
          <a:r>
            <a:rPr lang="en-US" sz="3700" kern="1200" dirty="0" err="1" smtClean="0"/>
            <a:t>bn</a:t>
          </a:r>
          <a:r>
            <a:rPr lang="en-US" sz="3700" kern="1200" dirty="0" smtClean="0"/>
            <a:t>)</a:t>
          </a:r>
          <a:endParaRPr lang="en-US" sz="3700" kern="1200" dirty="0"/>
        </a:p>
      </dsp:txBody>
      <dsp:txXfrm>
        <a:off x="4551905" y="2145651"/>
        <a:ext cx="3062811" cy="183768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Rs.</a:t>
          </a:r>
          <a:r>
            <a:rPr lang="en-US" sz="4100" kern="1200" dirty="0" smtClean="0"/>
            <a:t>10</a:t>
          </a:r>
          <a:endParaRPr lang="en-US" sz="4100" kern="1200" dirty="0"/>
        </a:p>
      </dsp:txBody>
      <dsp:txXfrm rot="-5400000">
        <a:off x="2813210" y="612544"/>
        <a:ext cx="1891674" cy="11464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Rs.</a:t>
          </a:r>
          <a:r>
            <a:rPr lang="en-US" sz="4100" kern="1200" dirty="0" smtClean="0"/>
            <a:t>15</a:t>
          </a:r>
          <a:endParaRPr lang="en-US" sz="4100" kern="1200" dirty="0"/>
        </a:p>
      </dsp:txBody>
      <dsp:txXfrm rot="-5400000">
        <a:off x="2813210" y="612544"/>
        <a:ext cx="1891674" cy="11464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Rs.</a:t>
          </a:r>
          <a:r>
            <a:rPr lang="en-US" sz="4100" kern="1200" dirty="0" smtClean="0"/>
            <a:t>10</a:t>
          </a:r>
          <a:endParaRPr lang="en-US" sz="4100" kern="1200" dirty="0"/>
        </a:p>
      </dsp:txBody>
      <dsp:txXfrm rot="-5400000">
        <a:off x="2813210" y="612544"/>
        <a:ext cx="1891674" cy="11464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Rs.</a:t>
          </a:r>
          <a:r>
            <a:rPr lang="en-US" sz="4100" kern="1200" dirty="0" smtClean="0"/>
            <a:t>15</a:t>
          </a:r>
          <a:endParaRPr lang="en-US" sz="4100" kern="1200" dirty="0"/>
        </a:p>
      </dsp:txBody>
      <dsp:txXfrm rot="-5400000">
        <a:off x="2813210" y="612544"/>
        <a:ext cx="1891674" cy="11464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D8055-EF42-4D86-B733-AFB8D489510B}">
      <dsp:nvSpPr>
        <dsp:cNvPr id="0" name=""/>
        <dsp:cNvSpPr/>
      </dsp:nvSpPr>
      <dsp:spPr>
        <a:xfrm>
          <a:off x="169635" y="360"/>
          <a:ext cx="3004888" cy="12019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lvl="0" algn="ctr" defTabSz="1733550">
            <a:lnSpc>
              <a:spcPct val="90000"/>
            </a:lnSpc>
            <a:spcBef>
              <a:spcPct val="0"/>
            </a:spcBef>
            <a:spcAft>
              <a:spcPct val="35000"/>
            </a:spcAft>
          </a:pPr>
          <a:r>
            <a:rPr lang="en-US" sz="3900" kern="1200" dirty="0" smtClean="0"/>
            <a:t>Regime</a:t>
          </a:r>
          <a:endParaRPr lang="en-US" sz="3900" kern="1200" dirty="0"/>
        </a:p>
      </dsp:txBody>
      <dsp:txXfrm>
        <a:off x="770613" y="360"/>
        <a:ext cx="1802933" cy="1201955"/>
      </dsp:txXfrm>
    </dsp:sp>
    <dsp:sp modelId="{0B9A211B-0928-450A-89C9-67B1FAC3D339}">
      <dsp:nvSpPr>
        <dsp:cNvPr id="0" name=""/>
        <dsp:cNvSpPr/>
      </dsp:nvSpPr>
      <dsp:spPr>
        <a:xfrm>
          <a:off x="2783888" y="102526"/>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Who decides?</a:t>
          </a:r>
          <a:endParaRPr lang="en-US" sz="2400" kern="1200" dirty="0"/>
        </a:p>
      </dsp:txBody>
      <dsp:txXfrm>
        <a:off x="3282699" y="102526"/>
        <a:ext cx="1496435" cy="997622"/>
      </dsp:txXfrm>
    </dsp:sp>
    <dsp:sp modelId="{570DA63C-FC2F-43C9-9A2D-98D59BF071FD}">
      <dsp:nvSpPr>
        <dsp:cNvPr id="0" name=""/>
        <dsp:cNvSpPr/>
      </dsp:nvSpPr>
      <dsp:spPr>
        <a:xfrm>
          <a:off x="4928777" y="102526"/>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Rupee Strong</a:t>
          </a:r>
          <a:endParaRPr lang="en-US" sz="3200" kern="1200" dirty="0"/>
        </a:p>
      </dsp:txBody>
      <dsp:txXfrm>
        <a:off x="5427588" y="102526"/>
        <a:ext cx="1496435" cy="997622"/>
      </dsp:txXfrm>
    </dsp:sp>
    <dsp:sp modelId="{E1018DB5-DCEF-460F-9DB5-1730234B3864}">
      <dsp:nvSpPr>
        <dsp:cNvPr id="0" name=""/>
        <dsp:cNvSpPr/>
      </dsp:nvSpPr>
      <dsp:spPr>
        <a:xfrm>
          <a:off x="7073666" y="102526"/>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r>
            <a:rPr lang="en-US" sz="3200" kern="1200" dirty="0" smtClean="0"/>
            <a:t>Rupee </a:t>
          </a:r>
          <a:br>
            <a:rPr lang="en-US" sz="3200" kern="1200" dirty="0" smtClean="0"/>
          </a:br>
          <a:r>
            <a:rPr lang="en-US" sz="3200" kern="1200" dirty="0" smtClean="0"/>
            <a:t>Weak</a:t>
          </a:r>
          <a:endParaRPr lang="en-US" sz="3200" kern="1200" dirty="0"/>
        </a:p>
      </dsp:txBody>
      <dsp:txXfrm>
        <a:off x="7572477" y="102526"/>
        <a:ext cx="1496435" cy="997622"/>
      </dsp:txXfrm>
    </dsp:sp>
    <dsp:sp modelId="{7DBE9034-048C-4C1F-89D8-E8D4474E4B8D}">
      <dsp:nvSpPr>
        <dsp:cNvPr id="0" name=""/>
        <dsp:cNvSpPr/>
      </dsp:nvSpPr>
      <dsp:spPr>
        <a:xfrm>
          <a:off x="169635" y="1370589"/>
          <a:ext cx="3004888" cy="12019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lvl="0" algn="ctr" defTabSz="1733550">
            <a:lnSpc>
              <a:spcPct val="90000"/>
            </a:lnSpc>
            <a:spcBef>
              <a:spcPct val="0"/>
            </a:spcBef>
            <a:spcAft>
              <a:spcPct val="35000"/>
            </a:spcAft>
          </a:pPr>
          <a:r>
            <a:rPr lang="en-US" sz="3900" kern="1200" dirty="0" smtClean="0"/>
            <a:t>Fixed</a:t>
          </a:r>
          <a:endParaRPr lang="en-US" sz="3900" kern="1200" dirty="0"/>
        </a:p>
      </dsp:txBody>
      <dsp:txXfrm>
        <a:off x="770613" y="1370589"/>
        <a:ext cx="1802933" cy="1201955"/>
      </dsp:txXfrm>
    </dsp:sp>
    <dsp:sp modelId="{467290D2-E059-48EB-A672-26430CD79A35}">
      <dsp:nvSpPr>
        <dsp:cNvPr id="0" name=""/>
        <dsp:cNvSpPr/>
      </dsp:nvSpPr>
      <dsp:spPr>
        <a:xfrm>
          <a:off x="2783888" y="1472755"/>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RBI </a:t>
          </a:r>
          <a:endParaRPr lang="en-US" sz="2400" kern="1200" dirty="0"/>
        </a:p>
      </dsp:txBody>
      <dsp:txXfrm>
        <a:off x="3282699" y="1472755"/>
        <a:ext cx="1496435" cy="997622"/>
      </dsp:txXfrm>
    </dsp:sp>
    <dsp:sp modelId="{B1364175-B74A-40FD-83B5-62F8F21EEBB9}">
      <dsp:nvSpPr>
        <dsp:cNvPr id="0" name=""/>
        <dsp:cNvSpPr/>
      </dsp:nvSpPr>
      <dsp:spPr>
        <a:xfrm>
          <a:off x="4928777" y="1472755"/>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Revaluation </a:t>
          </a:r>
          <a:endParaRPr lang="en-US" sz="2400" kern="1200" dirty="0"/>
        </a:p>
      </dsp:txBody>
      <dsp:txXfrm>
        <a:off x="5427588" y="1472755"/>
        <a:ext cx="1496435" cy="997622"/>
      </dsp:txXfrm>
    </dsp:sp>
    <dsp:sp modelId="{D2AEFB6F-BDA1-4881-80F1-DA32240F7471}">
      <dsp:nvSpPr>
        <dsp:cNvPr id="0" name=""/>
        <dsp:cNvSpPr/>
      </dsp:nvSpPr>
      <dsp:spPr>
        <a:xfrm>
          <a:off x="7073666" y="1472755"/>
          <a:ext cx="2494057" cy="99762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Devaluation</a:t>
          </a:r>
          <a:endParaRPr lang="en-US" sz="2400" kern="1200" dirty="0"/>
        </a:p>
      </dsp:txBody>
      <dsp:txXfrm>
        <a:off x="7572477" y="1472755"/>
        <a:ext cx="1496435" cy="997622"/>
      </dsp:txXfrm>
    </dsp:sp>
    <dsp:sp modelId="{02D572BC-8B85-4C38-9DA6-C99ED1E2683C}">
      <dsp:nvSpPr>
        <dsp:cNvPr id="0" name=""/>
        <dsp:cNvSpPr/>
      </dsp:nvSpPr>
      <dsp:spPr>
        <a:xfrm>
          <a:off x="169635" y="2740818"/>
          <a:ext cx="3004888" cy="12019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lvl="0" algn="ctr" defTabSz="1733550">
            <a:lnSpc>
              <a:spcPct val="90000"/>
            </a:lnSpc>
            <a:spcBef>
              <a:spcPct val="0"/>
            </a:spcBef>
            <a:spcAft>
              <a:spcPct val="35000"/>
            </a:spcAft>
          </a:pPr>
          <a:r>
            <a:rPr lang="en-US" sz="3900" kern="1200" dirty="0" smtClean="0"/>
            <a:t>Floating</a:t>
          </a:r>
          <a:endParaRPr lang="en-US" sz="3900" kern="1200" dirty="0"/>
        </a:p>
      </dsp:txBody>
      <dsp:txXfrm>
        <a:off x="770613" y="2740818"/>
        <a:ext cx="1802933" cy="1201955"/>
      </dsp:txXfrm>
    </dsp:sp>
    <dsp:sp modelId="{356BAB62-90FD-4868-868B-201297AA0937}">
      <dsp:nvSpPr>
        <dsp:cNvPr id="0" name=""/>
        <dsp:cNvSpPr/>
      </dsp:nvSpPr>
      <dsp:spPr>
        <a:xfrm>
          <a:off x="2783888" y="2842984"/>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Market</a:t>
          </a:r>
          <a:endParaRPr lang="en-US" sz="2400" kern="1200" dirty="0"/>
        </a:p>
      </dsp:txBody>
      <dsp:txXfrm>
        <a:off x="3282699" y="2842984"/>
        <a:ext cx="1496435" cy="997622"/>
      </dsp:txXfrm>
    </dsp:sp>
    <dsp:sp modelId="{6DFE5BF3-6707-48BA-9433-89008C4425BA}">
      <dsp:nvSpPr>
        <dsp:cNvPr id="0" name=""/>
        <dsp:cNvSpPr/>
      </dsp:nvSpPr>
      <dsp:spPr>
        <a:xfrm>
          <a:off x="4928777" y="2842984"/>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Appreciation</a:t>
          </a:r>
          <a:endParaRPr lang="en-US" sz="2400" kern="1200" dirty="0"/>
        </a:p>
      </dsp:txBody>
      <dsp:txXfrm>
        <a:off x="5427588" y="2842984"/>
        <a:ext cx="1496435" cy="997622"/>
      </dsp:txXfrm>
    </dsp:sp>
    <dsp:sp modelId="{D3C0A3E6-B4FF-433E-BA49-EC1C60C2B381}">
      <dsp:nvSpPr>
        <dsp:cNvPr id="0" name=""/>
        <dsp:cNvSpPr/>
      </dsp:nvSpPr>
      <dsp:spPr>
        <a:xfrm>
          <a:off x="7073666" y="2842984"/>
          <a:ext cx="2494057" cy="997622"/>
        </a:xfrm>
        <a:prstGeom prst="chevron">
          <a:avLst/>
        </a:prstGeom>
        <a:solidFill>
          <a:schemeClr val="accent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Depreciation</a:t>
          </a:r>
          <a:endParaRPr lang="en-US" sz="2400" kern="1200" dirty="0"/>
        </a:p>
      </dsp:txBody>
      <dsp:txXfrm>
        <a:off x="7572477" y="2842984"/>
        <a:ext cx="1496435" cy="997622"/>
      </dsp:txXfrm>
    </dsp:sp>
    <dsp:sp modelId="{B5F3D15C-191C-4FD5-80F3-F450AA251516}">
      <dsp:nvSpPr>
        <dsp:cNvPr id="0" name=""/>
        <dsp:cNvSpPr/>
      </dsp:nvSpPr>
      <dsp:spPr>
        <a:xfrm>
          <a:off x="169635" y="4111047"/>
          <a:ext cx="3004888" cy="1201955"/>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0" bIns="24765" numCol="1" spcCol="1270" anchor="ctr" anchorCtr="0">
          <a:noAutofit/>
        </a:bodyPr>
        <a:lstStyle/>
        <a:p>
          <a:pPr lvl="0" algn="ctr" defTabSz="1733550">
            <a:lnSpc>
              <a:spcPct val="90000"/>
            </a:lnSpc>
            <a:spcBef>
              <a:spcPct val="0"/>
            </a:spcBef>
            <a:spcAft>
              <a:spcPct val="35000"/>
            </a:spcAft>
          </a:pPr>
          <a:r>
            <a:rPr lang="en-US" sz="3900" kern="1200" dirty="0" smtClean="0"/>
            <a:t>Managed Float</a:t>
          </a:r>
          <a:endParaRPr lang="en-US" sz="3900" kern="1200" dirty="0"/>
        </a:p>
      </dsp:txBody>
      <dsp:txXfrm>
        <a:off x="770613" y="4111047"/>
        <a:ext cx="1802933" cy="1201955"/>
      </dsp:txXfrm>
    </dsp:sp>
    <dsp:sp modelId="{0771B8F9-B642-4C90-915A-E01B7A2C7484}">
      <dsp:nvSpPr>
        <dsp:cNvPr id="0" name=""/>
        <dsp:cNvSpPr/>
      </dsp:nvSpPr>
      <dsp:spPr>
        <a:xfrm>
          <a:off x="2783888" y="4213213"/>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Market</a:t>
          </a:r>
          <a:endParaRPr lang="en-US" sz="2400" kern="1200" dirty="0"/>
        </a:p>
      </dsp:txBody>
      <dsp:txXfrm>
        <a:off x="3282699" y="4213213"/>
        <a:ext cx="1496435" cy="997622"/>
      </dsp:txXfrm>
    </dsp:sp>
    <dsp:sp modelId="{567F8A7A-30DA-494F-BBA1-7B601121BFE6}">
      <dsp:nvSpPr>
        <dsp:cNvPr id="0" name=""/>
        <dsp:cNvSpPr/>
      </dsp:nvSpPr>
      <dsp:spPr>
        <a:xfrm>
          <a:off x="4928777" y="4213213"/>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Appreciation</a:t>
          </a:r>
          <a:endParaRPr lang="en-US" sz="2400" kern="1200" dirty="0"/>
        </a:p>
      </dsp:txBody>
      <dsp:txXfrm>
        <a:off x="5427588" y="4213213"/>
        <a:ext cx="1496435" cy="997622"/>
      </dsp:txXfrm>
    </dsp:sp>
    <dsp:sp modelId="{FE4213A9-C3EA-4DD1-BCEE-9CA1DE9DD501}">
      <dsp:nvSpPr>
        <dsp:cNvPr id="0" name=""/>
        <dsp:cNvSpPr/>
      </dsp:nvSpPr>
      <dsp:spPr>
        <a:xfrm>
          <a:off x="7073666" y="4213213"/>
          <a:ext cx="2494057" cy="99762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Depreciation</a:t>
          </a:r>
          <a:endParaRPr lang="en-US" sz="2400" kern="1200" dirty="0"/>
        </a:p>
      </dsp:txBody>
      <dsp:txXfrm>
        <a:off x="7572477" y="4213213"/>
        <a:ext cx="1496435" cy="9976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US" sz="4100" kern="1200" dirty="0" smtClean="0"/>
            <a:t>3 RMB</a:t>
          </a:r>
          <a:endParaRPr lang="en-US" sz="4100" kern="1200" dirty="0"/>
        </a:p>
      </dsp:txBody>
      <dsp:txXfrm rot="-5400000">
        <a:off x="2813210" y="612544"/>
        <a:ext cx="1891674" cy="1146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B73CE-6F50-4FD9-BFA7-F784AD85F3CD}">
      <dsp:nvSpPr>
        <dsp:cNvPr id="0" name=""/>
        <dsp:cNvSpPr/>
      </dsp:nvSpPr>
      <dsp:spPr>
        <a:xfrm>
          <a:off x="49039" y="235"/>
          <a:ext cx="1832495" cy="1099497"/>
        </a:xfrm>
        <a:prstGeom prst="rect">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Exchange Rate</a:t>
          </a:r>
          <a:endParaRPr lang="en-US" sz="2300" kern="1200" dirty="0">
            <a:effectLst>
              <a:outerShdw blurRad="38100" dist="38100" dir="2700000" algn="tl">
                <a:srgbClr val="000000">
                  <a:alpha val="43137"/>
                </a:srgbClr>
              </a:outerShdw>
            </a:effectLst>
          </a:endParaRPr>
        </a:p>
      </dsp:txBody>
      <dsp:txXfrm>
        <a:off x="49039" y="235"/>
        <a:ext cx="1832495" cy="1099497"/>
      </dsp:txXfrm>
    </dsp:sp>
    <dsp:sp modelId="{46E29C12-6B3B-455E-9060-EA0DFD80597B}">
      <dsp:nvSpPr>
        <dsp:cNvPr id="0" name=""/>
        <dsp:cNvSpPr/>
      </dsp:nvSpPr>
      <dsp:spPr>
        <a:xfrm>
          <a:off x="2064785" y="235"/>
          <a:ext cx="1832495" cy="1099497"/>
        </a:xfrm>
        <a:prstGeom prst="rect">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effectLst>
                <a:outerShdw blurRad="38100" dist="38100" dir="2700000" algn="tl">
                  <a:srgbClr val="000000">
                    <a:alpha val="43137"/>
                  </a:srgbClr>
                </a:outerShdw>
              </a:effectLst>
            </a:rPr>
            <a:t>Forex Reserve</a:t>
          </a:r>
          <a:endParaRPr lang="en-US" sz="2300" kern="1200" dirty="0">
            <a:effectLst>
              <a:outerShdw blurRad="38100" dist="38100" dir="2700000" algn="tl">
                <a:srgbClr val="000000">
                  <a:alpha val="43137"/>
                </a:srgbClr>
              </a:outerShdw>
            </a:effectLst>
          </a:endParaRPr>
        </a:p>
      </dsp:txBody>
      <dsp:txXfrm>
        <a:off x="2064785" y="235"/>
        <a:ext cx="1832495" cy="1099497"/>
      </dsp:txXfrm>
    </dsp:sp>
    <dsp:sp modelId="{EA7F4C64-EFF7-456A-A8C7-71CA0F34E756}">
      <dsp:nvSpPr>
        <dsp:cNvPr id="0" name=""/>
        <dsp:cNvSpPr/>
      </dsp:nvSpPr>
      <dsp:spPr>
        <a:xfrm>
          <a:off x="49039" y="1282982"/>
          <a:ext cx="1832495" cy="1099497"/>
        </a:xfrm>
        <a:prstGeom prst="rect">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effectLst>
                <a:outerShdw blurRad="38100" dist="38100" dir="2700000" algn="tl">
                  <a:srgbClr val="000000">
                    <a:alpha val="43137"/>
                  </a:srgbClr>
                </a:outerShdw>
              </a:effectLst>
            </a:rPr>
            <a:t>Sterilization </a:t>
          </a:r>
          <a:endParaRPr lang="en-US" sz="2300" kern="1200" dirty="0">
            <a:effectLst>
              <a:outerShdw blurRad="38100" dist="38100" dir="2700000" algn="tl">
                <a:srgbClr val="000000">
                  <a:alpha val="43137"/>
                </a:srgbClr>
              </a:outerShdw>
            </a:effectLst>
          </a:endParaRPr>
        </a:p>
      </dsp:txBody>
      <dsp:txXfrm>
        <a:off x="49039" y="1282982"/>
        <a:ext cx="1832495" cy="1099497"/>
      </dsp:txXfrm>
    </dsp:sp>
    <dsp:sp modelId="{6E7BA187-988F-43A3-BD58-538A3E897106}">
      <dsp:nvSpPr>
        <dsp:cNvPr id="0" name=""/>
        <dsp:cNvSpPr/>
      </dsp:nvSpPr>
      <dsp:spPr>
        <a:xfrm>
          <a:off x="2064785" y="1282982"/>
          <a:ext cx="1832495" cy="1099497"/>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effectLst>
                <a:outerShdw blurRad="38100" dist="38100" dir="2700000" algn="tl">
                  <a:srgbClr val="000000">
                    <a:alpha val="43137"/>
                  </a:srgbClr>
                </a:outerShdw>
              </a:effectLst>
            </a:rPr>
            <a:t>Convertibility </a:t>
          </a:r>
          <a:endParaRPr lang="en-US" sz="2300" kern="1200" dirty="0">
            <a:effectLst>
              <a:outerShdw blurRad="38100" dist="38100" dir="2700000" algn="tl">
                <a:srgbClr val="000000">
                  <a:alpha val="43137"/>
                </a:srgbClr>
              </a:outerShdw>
            </a:effectLst>
          </a:endParaRPr>
        </a:p>
        <a:p>
          <a:pPr marL="171450" lvl="1" indent="-171450" algn="l" defTabSz="800100">
            <a:lnSpc>
              <a:spcPct val="90000"/>
            </a:lnSpc>
            <a:spcBef>
              <a:spcPct val="0"/>
            </a:spcBef>
            <a:spcAft>
              <a:spcPct val="15000"/>
            </a:spcAft>
            <a:buChar char="••"/>
          </a:pPr>
          <a:r>
            <a:rPr lang="en-US" sz="1800" kern="1200" dirty="0" smtClean="0">
              <a:effectLst>
                <a:outerShdw blurRad="38100" dist="38100" dir="2700000" algn="tl">
                  <a:srgbClr val="000000">
                    <a:alpha val="43137"/>
                  </a:srgbClr>
                </a:outerShdw>
              </a:effectLst>
            </a:rPr>
            <a:t>CURRENT</a:t>
          </a:r>
          <a:endParaRPr lang="en-US" sz="1800" kern="1200" dirty="0">
            <a:effectLst>
              <a:outerShdw blurRad="38100" dist="38100" dir="2700000" algn="tl">
                <a:srgbClr val="000000">
                  <a:alpha val="43137"/>
                </a:srgbClr>
              </a:outerShdw>
            </a:effectLst>
          </a:endParaRPr>
        </a:p>
        <a:p>
          <a:pPr marL="171450" lvl="1" indent="-171450" algn="l" defTabSz="800100">
            <a:lnSpc>
              <a:spcPct val="90000"/>
            </a:lnSpc>
            <a:spcBef>
              <a:spcPct val="0"/>
            </a:spcBef>
            <a:spcAft>
              <a:spcPct val="15000"/>
            </a:spcAft>
            <a:buChar char="••"/>
          </a:pPr>
          <a:r>
            <a:rPr lang="en-US" sz="1800" kern="1200" dirty="0" smtClean="0">
              <a:effectLst>
                <a:outerShdw blurRad="38100" dist="38100" dir="2700000" algn="tl">
                  <a:srgbClr val="000000">
                    <a:alpha val="43137"/>
                  </a:srgbClr>
                </a:outerShdw>
              </a:effectLst>
            </a:rPr>
            <a:t>CAPITAL</a:t>
          </a:r>
          <a:endParaRPr lang="en-US" sz="1800" kern="1200" dirty="0">
            <a:effectLst>
              <a:outerShdw blurRad="38100" dist="38100" dir="2700000" algn="tl">
                <a:srgbClr val="000000">
                  <a:alpha val="43137"/>
                </a:srgbClr>
              </a:outerShdw>
            </a:effectLst>
          </a:endParaRPr>
        </a:p>
      </dsp:txBody>
      <dsp:txXfrm>
        <a:off x="2064785" y="1282982"/>
        <a:ext cx="1832495" cy="109949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A53A-5FAC-4ADE-BBC8-6954641D8651}">
      <dsp:nvSpPr>
        <dsp:cNvPr id="0" name=""/>
        <dsp:cNvSpPr/>
      </dsp:nvSpPr>
      <dsp:spPr>
        <a:xfrm rot="16200000">
          <a:off x="463"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hi-IN" sz="4100" kern="1200" dirty="0" smtClean="0"/>
            <a:t>$1</a:t>
          </a:r>
          <a:endParaRPr lang="en-US" sz="4100" kern="1200" dirty="0"/>
        </a:p>
      </dsp:txBody>
      <dsp:txXfrm rot="5400000">
        <a:off x="464" y="612542"/>
        <a:ext cx="1891674" cy="1146469"/>
      </dsp:txXfrm>
    </dsp:sp>
    <dsp:sp modelId="{B45BC559-7A4D-4070-B1CF-0944C2EFED4F}">
      <dsp:nvSpPr>
        <dsp:cNvPr id="0" name=""/>
        <dsp:cNvSpPr/>
      </dsp:nvSpPr>
      <dsp:spPr>
        <a:xfrm rot="5400000">
          <a:off x="2411945" y="39309"/>
          <a:ext cx="2292938" cy="2292938"/>
        </a:xfrm>
        <a:prstGeom prst="downArrow">
          <a:avLst>
            <a:gd name="adj1" fmla="val 50000"/>
            <a:gd name="adj2" fmla="val 35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US" sz="4100" kern="1200" dirty="0" smtClean="0"/>
            <a:t>6 RMB</a:t>
          </a:r>
          <a:endParaRPr lang="en-US" sz="4100" kern="1200" dirty="0"/>
        </a:p>
      </dsp:txBody>
      <dsp:txXfrm rot="-5400000">
        <a:off x="2813210" y="612544"/>
        <a:ext cx="1891674" cy="11464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67E53-4F2C-4B25-9272-EA48EFD4B4A9}">
      <dsp:nvSpPr>
        <dsp:cNvPr id="0" name=""/>
        <dsp:cNvSpPr/>
      </dsp:nvSpPr>
      <dsp:spPr>
        <a:xfrm>
          <a:off x="1857653" y="322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Current</a:t>
          </a:r>
          <a:endParaRPr lang="en-US" sz="3200" kern="1200" dirty="0"/>
        </a:p>
      </dsp:txBody>
      <dsp:txXfrm>
        <a:off x="1857653" y="32281"/>
        <a:ext cx="2199481" cy="633600"/>
      </dsp:txXfrm>
    </dsp:sp>
    <dsp:sp modelId="{CBF5686B-A735-425A-B15E-AFA2714AA6CF}">
      <dsp:nvSpPr>
        <dsp:cNvPr id="0" name=""/>
        <dsp:cNvSpPr/>
      </dsp:nvSpPr>
      <dsp:spPr>
        <a:xfrm>
          <a:off x="4057134" y="124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55F65A-326B-44A6-8E00-C74A6F92B9C9}">
      <dsp:nvSpPr>
        <dsp:cNvPr id="0" name=""/>
        <dsp:cNvSpPr/>
      </dsp:nvSpPr>
      <dsp:spPr>
        <a:xfrm>
          <a:off x="4672989" y="124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$+210</a:t>
          </a:r>
          <a:endParaRPr lang="en-US" sz="3200" kern="1200" dirty="0"/>
        </a:p>
      </dsp:txBody>
      <dsp:txXfrm>
        <a:off x="4672989" y="12481"/>
        <a:ext cx="2267281" cy="673200"/>
      </dsp:txXfrm>
    </dsp:sp>
    <dsp:sp modelId="{587AB83E-5A92-47F6-920D-6A6B03DA0DE3}">
      <dsp:nvSpPr>
        <dsp:cNvPr id="0" name=""/>
        <dsp:cNvSpPr/>
      </dsp:nvSpPr>
      <dsp:spPr>
        <a:xfrm>
          <a:off x="1857653" y="8206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Capital</a:t>
          </a:r>
          <a:endParaRPr lang="en-US" sz="3200" kern="1200" dirty="0"/>
        </a:p>
      </dsp:txBody>
      <dsp:txXfrm>
        <a:off x="1857653" y="820681"/>
        <a:ext cx="2199481" cy="633600"/>
      </dsp:txXfrm>
    </dsp:sp>
    <dsp:sp modelId="{B2DAC851-116C-4D11-9504-0046F3706860}">
      <dsp:nvSpPr>
        <dsp:cNvPr id="0" name=""/>
        <dsp:cNvSpPr/>
      </dsp:nvSpPr>
      <dsp:spPr>
        <a:xfrm>
          <a:off x="4057134" y="8008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8488D-2232-4BE3-84ED-75D554848B8B}">
      <dsp:nvSpPr>
        <dsp:cNvPr id="0" name=""/>
        <dsp:cNvSpPr/>
      </dsp:nvSpPr>
      <dsp:spPr>
        <a:xfrm>
          <a:off x="4672989" y="8008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-96</a:t>
          </a:r>
          <a:endParaRPr lang="en-US" sz="3200" kern="1200" dirty="0"/>
        </a:p>
      </dsp:txBody>
      <dsp:txXfrm>
        <a:off x="4672989" y="800881"/>
        <a:ext cx="2267281" cy="673200"/>
      </dsp:txXfrm>
    </dsp:sp>
    <dsp:sp modelId="{0B22CF62-7FC2-491E-9190-B9CBD160AD03}">
      <dsp:nvSpPr>
        <dsp:cNvPr id="0" name=""/>
        <dsp:cNvSpPr/>
      </dsp:nvSpPr>
      <dsp:spPr>
        <a:xfrm>
          <a:off x="1857653" y="1589281"/>
          <a:ext cx="219948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Error &amp; Omission </a:t>
          </a:r>
          <a:endParaRPr lang="en-US" sz="3200" kern="1200" dirty="0"/>
        </a:p>
      </dsp:txBody>
      <dsp:txXfrm>
        <a:off x="1857653" y="1589281"/>
        <a:ext cx="2199481" cy="1009800"/>
      </dsp:txXfrm>
    </dsp:sp>
    <dsp:sp modelId="{39E454F9-8A5A-41FE-8F10-8ED701C113A1}">
      <dsp:nvSpPr>
        <dsp:cNvPr id="0" name=""/>
        <dsp:cNvSpPr/>
      </dsp:nvSpPr>
      <dsp:spPr>
        <a:xfrm>
          <a:off x="4057134" y="1589281"/>
          <a:ext cx="439896"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891B9-89AE-4C87-9754-3F1B77B99F48}">
      <dsp:nvSpPr>
        <dsp:cNvPr id="0" name=""/>
        <dsp:cNvSpPr/>
      </dsp:nvSpPr>
      <dsp:spPr>
        <a:xfrm>
          <a:off x="4672989" y="1589281"/>
          <a:ext cx="2267281" cy="1009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-0</a:t>
          </a:r>
          <a:endParaRPr lang="en-US" sz="3200" kern="1200" dirty="0"/>
        </a:p>
      </dsp:txBody>
      <dsp:txXfrm>
        <a:off x="4672989" y="1589281"/>
        <a:ext cx="2267281" cy="1009800"/>
      </dsp:txXfrm>
    </dsp:sp>
    <dsp:sp modelId="{7BD69C6C-43DB-4646-AE0D-491B2DE5FF33}">
      <dsp:nvSpPr>
        <dsp:cNvPr id="0" name=""/>
        <dsp:cNvSpPr/>
      </dsp:nvSpPr>
      <dsp:spPr>
        <a:xfrm>
          <a:off x="1857653" y="27340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BOP</a:t>
          </a:r>
          <a:endParaRPr lang="en-US" sz="3200" kern="1200" dirty="0"/>
        </a:p>
      </dsp:txBody>
      <dsp:txXfrm>
        <a:off x="1857653" y="2734081"/>
        <a:ext cx="2199481" cy="633600"/>
      </dsp:txXfrm>
    </dsp:sp>
    <dsp:sp modelId="{346C8355-C6A6-45AA-A697-4BAD28BA2460}">
      <dsp:nvSpPr>
        <dsp:cNvPr id="0" name=""/>
        <dsp:cNvSpPr/>
      </dsp:nvSpPr>
      <dsp:spPr>
        <a:xfrm>
          <a:off x="4057134" y="27142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20A8C-EBDC-4CAA-9518-86DCF08D4B41}">
      <dsp:nvSpPr>
        <dsp:cNvPr id="0" name=""/>
        <dsp:cNvSpPr/>
      </dsp:nvSpPr>
      <dsp:spPr>
        <a:xfrm>
          <a:off x="4672989" y="2714281"/>
          <a:ext cx="2267281" cy="67320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+114</a:t>
          </a:r>
          <a:endParaRPr lang="en-US" sz="3200" kern="1200" dirty="0"/>
        </a:p>
      </dsp:txBody>
      <dsp:txXfrm>
        <a:off x="4672989" y="2714281"/>
        <a:ext cx="2267281" cy="673200"/>
      </dsp:txXfrm>
    </dsp:sp>
    <dsp:sp modelId="{C69EE5B0-20BF-43AC-9C1E-201A555571AF}">
      <dsp:nvSpPr>
        <dsp:cNvPr id="0" name=""/>
        <dsp:cNvSpPr/>
      </dsp:nvSpPr>
      <dsp:spPr>
        <a:xfrm>
          <a:off x="1857653" y="3502681"/>
          <a:ext cx="219948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Reserve Change</a:t>
          </a:r>
          <a:endParaRPr lang="en-US" sz="3200" kern="1200" dirty="0"/>
        </a:p>
      </dsp:txBody>
      <dsp:txXfrm>
        <a:off x="1857653" y="3502681"/>
        <a:ext cx="2199481" cy="1009800"/>
      </dsp:txXfrm>
    </dsp:sp>
    <dsp:sp modelId="{76915D41-803A-4D57-A4CF-A697C49302D8}">
      <dsp:nvSpPr>
        <dsp:cNvPr id="0" name=""/>
        <dsp:cNvSpPr/>
      </dsp:nvSpPr>
      <dsp:spPr>
        <a:xfrm>
          <a:off x="4057134" y="3502681"/>
          <a:ext cx="439896"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99864-82D6-46F4-A401-0FBE1B387734}">
      <dsp:nvSpPr>
        <dsp:cNvPr id="0" name=""/>
        <dsp:cNvSpPr/>
      </dsp:nvSpPr>
      <dsp:spPr>
        <a:xfrm>
          <a:off x="4672989" y="3502681"/>
          <a:ext cx="2267281" cy="1009800"/>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-114</a:t>
          </a:r>
          <a:endParaRPr lang="en-US" sz="3200" kern="1200" dirty="0"/>
        </a:p>
      </dsp:txBody>
      <dsp:txXfrm>
        <a:off x="4672989" y="3502681"/>
        <a:ext cx="2267281" cy="1009800"/>
      </dsp:txXfrm>
    </dsp:sp>
    <dsp:sp modelId="{BE18ED48-6660-423E-9D80-D25DAB8B460B}">
      <dsp:nvSpPr>
        <dsp:cNvPr id="0" name=""/>
        <dsp:cNvSpPr/>
      </dsp:nvSpPr>
      <dsp:spPr>
        <a:xfrm>
          <a:off x="1857653" y="46474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NET BOP</a:t>
          </a:r>
          <a:endParaRPr lang="en-US" sz="3200" kern="1200" dirty="0"/>
        </a:p>
      </dsp:txBody>
      <dsp:txXfrm>
        <a:off x="1857653" y="4647481"/>
        <a:ext cx="2199481" cy="633600"/>
      </dsp:txXfrm>
    </dsp:sp>
    <dsp:sp modelId="{5B89D15A-907D-41CB-B7D3-08D905AB80E7}">
      <dsp:nvSpPr>
        <dsp:cNvPr id="0" name=""/>
        <dsp:cNvSpPr/>
      </dsp:nvSpPr>
      <dsp:spPr>
        <a:xfrm>
          <a:off x="4057134" y="46276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06E436-C8DE-43BA-983D-0DF6B3CED34E}">
      <dsp:nvSpPr>
        <dsp:cNvPr id="0" name=""/>
        <dsp:cNvSpPr/>
      </dsp:nvSpPr>
      <dsp:spPr>
        <a:xfrm>
          <a:off x="4672989" y="46276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00</a:t>
          </a:r>
          <a:endParaRPr lang="en-US" sz="3200" kern="1200" dirty="0"/>
        </a:p>
      </dsp:txBody>
      <dsp:txXfrm>
        <a:off x="4672989" y="4627681"/>
        <a:ext cx="2267281" cy="6732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C132E-4289-4845-B44E-B0DA9D9B7C02}">
      <dsp:nvSpPr>
        <dsp:cNvPr id="0" name=""/>
        <dsp:cNvSpPr/>
      </dsp:nvSpPr>
      <dsp:spPr>
        <a:xfrm>
          <a:off x="2696" y="140218"/>
          <a:ext cx="2705927" cy="1082370"/>
        </a:xfrm>
        <a:prstGeom prst="homePlat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Exchange Rate</a:t>
          </a:r>
          <a:endParaRPr lang="en-US" sz="2400" kern="1200" dirty="0">
            <a:effectLst>
              <a:outerShdw blurRad="38100" dist="38100" dir="2700000" algn="tl">
                <a:srgbClr val="000000">
                  <a:alpha val="43137"/>
                </a:srgbClr>
              </a:outerShdw>
            </a:effectLst>
          </a:endParaRPr>
        </a:p>
      </dsp:txBody>
      <dsp:txXfrm>
        <a:off x="2696" y="140218"/>
        <a:ext cx="2435335" cy="1082370"/>
      </dsp:txXfrm>
    </dsp:sp>
    <dsp:sp modelId="{74E422DE-41AD-4126-89C1-E3BBD702185B}">
      <dsp:nvSpPr>
        <dsp:cNvPr id="0" name=""/>
        <dsp:cNvSpPr/>
      </dsp:nvSpPr>
      <dsp:spPr>
        <a:xfrm>
          <a:off x="2167438" y="140218"/>
          <a:ext cx="2705927" cy="1082370"/>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effectLst>
                <a:outerShdw blurRad="38100" dist="38100" dir="2700000" algn="tl">
                  <a:srgbClr val="000000">
                    <a:alpha val="43137"/>
                  </a:srgbClr>
                </a:outerShdw>
              </a:effectLst>
            </a:rPr>
            <a:t>Forex Reserve</a:t>
          </a:r>
          <a:endParaRPr lang="en-US" sz="2400" kern="1200" dirty="0">
            <a:effectLst>
              <a:outerShdw blurRad="38100" dist="38100" dir="2700000" algn="tl">
                <a:srgbClr val="000000">
                  <a:alpha val="43137"/>
                </a:srgbClr>
              </a:outerShdw>
            </a:effectLst>
          </a:endParaRPr>
        </a:p>
      </dsp:txBody>
      <dsp:txXfrm>
        <a:off x="2708623" y="140218"/>
        <a:ext cx="1623557" cy="1082370"/>
      </dsp:txXfrm>
    </dsp:sp>
    <dsp:sp modelId="{99353C05-AA62-472F-A1C1-2947B2B1A225}">
      <dsp:nvSpPr>
        <dsp:cNvPr id="0" name=""/>
        <dsp:cNvSpPr/>
      </dsp:nvSpPr>
      <dsp:spPr>
        <a:xfrm>
          <a:off x="4332180" y="140218"/>
          <a:ext cx="2705927" cy="1082370"/>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effectLst>
                <a:outerShdw blurRad="38100" dist="38100" dir="2700000" algn="tl">
                  <a:srgbClr val="000000">
                    <a:alpha val="43137"/>
                  </a:srgbClr>
                </a:outerShdw>
              </a:effectLst>
            </a:rPr>
            <a:t>Sterilization </a:t>
          </a:r>
          <a:endParaRPr lang="en-US" sz="2400" kern="1200" dirty="0">
            <a:effectLst>
              <a:outerShdw blurRad="38100" dist="38100" dir="2700000" algn="tl">
                <a:srgbClr val="000000">
                  <a:alpha val="43137"/>
                </a:srgbClr>
              </a:outerShdw>
            </a:effectLst>
          </a:endParaRPr>
        </a:p>
      </dsp:txBody>
      <dsp:txXfrm>
        <a:off x="4873365" y="140218"/>
        <a:ext cx="1623557" cy="1082370"/>
      </dsp:txXfrm>
    </dsp:sp>
    <dsp:sp modelId="{CE69C9A1-BE50-4A37-99F1-879EA2F4F29E}">
      <dsp:nvSpPr>
        <dsp:cNvPr id="0" name=""/>
        <dsp:cNvSpPr/>
      </dsp:nvSpPr>
      <dsp:spPr>
        <a:xfrm>
          <a:off x="6496921" y="140218"/>
          <a:ext cx="2705927" cy="1082370"/>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Convertibility </a:t>
          </a:r>
          <a:endParaRPr lang="en-US" sz="2400" kern="1200" dirty="0">
            <a:effectLst>
              <a:outerShdw blurRad="38100" dist="38100" dir="2700000" algn="tl">
                <a:srgbClr val="000000">
                  <a:alpha val="43137"/>
                </a:srgbClr>
              </a:outerShdw>
            </a:effectLst>
          </a:endParaRPr>
        </a:p>
      </dsp:txBody>
      <dsp:txXfrm>
        <a:off x="7038106" y="140218"/>
        <a:ext cx="1623557" cy="108237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67E53-4F2C-4B25-9272-EA48EFD4B4A9}">
      <dsp:nvSpPr>
        <dsp:cNvPr id="0" name=""/>
        <dsp:cNvSpPr/>
      </dsp:nvSpPr>
      <dsp:spPr>
        <a:xfrm>
          <a:off x="1857653" y="322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Current</a:t>
          </a:r>
          <a:endParaRPr lang="en-US" sz="3200" kern="1200" dirty="0"/>
        </a:p>
      </dsp:txBody>
      <dsp:txXfrm>
        <a:off x="1857653" y="32281"/>
        <a:ext cx="2199481" cy="633600"/>
      </dsp:txXfrm>
    </dsp:sp>
    <dsp:sp modelId="{CBF5686B-A735-425A-B15E-AFA2714AA6CF}">
      <dsp:nvSpPr>
        <dsp:cNvPr id="0" name=""/>
        <dsp:cNvSpPr/>
      </dsp:nvSpPr>
      <dsp:spPr>
        <a:xfrm>
          <a:off x="4057134" y="124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55F65A-326B-44A6-8E00-C74A6F92B9C9}">
      <dsp:nvSpPr>
        <dsp:cNvPr id="0" name=""/>
        <dsp:cNvSpPr/>
      </dsp:nvSpPr>
      <dsp:spPr>
        <a:xfrm>
          <a:off x="4672989" y="124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-10</a:t>
          </a:r>
          <a:endParaRPr lang="en-US" sz="3200" kern="1200" dirty="0"/>
        </a:p>
      </dsp:txBody>
      <dsp:txXfrm>
        <a:off x="4672989" y="12481"/>
        <a:ext cx="2267281" cy="673200"/>
      </dsp:txXfrm>
    </dsp:sp>
    <dsp:sp modelId="{587AB83E-5A92-47F6-920D-6A6B03DA0DE3}">
      <dsp:nvSpPr>
        <dsp:cNvPr id="0" name=""/>
        <dsp:cNvSpPr/>
      </dsp:nvSpPr>
      <dsp:spPr>
        <a:xfrm>
          <a:off x="1857653" y="8206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Capital</a:t>
          </a:r>
          <a:endParaRPr lang="en-US" sz="3200" kern="1200" dirty="0"/>
        </a:p>
      </dsp:txBody>
      <dsp:txXfrm>
        <a:off x="1857653" y="820681"/>
        <a:ext cx="2199481" cy="633600"/>
      </dsp:txXfrm>
    </dsp:sp>
    <dsp:sp modelId="{B2DAC851-116C-4D11-9504-0046F3706860}">
      <dsp:nvSpPr>
        <dsp:cNvPr id="0" name=""/>
        <dsp:cNvSpPr/>
      </dsp:nvSpPr>
      <dsp:spPr>
        <a:xfrm>
          <a:off x="4057134" y="8008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8488D-2232-4BE3-84ED-75D554848B8B}">
      <dsp:nvSpPr>
        <dsp:cNvPr id="0" name=""/>
        <dsp:cNvSpPr/>
      </dsp:nvSpPr>
      <dsp:spPr>
        <a:xfrm>
          <a:off x="4672989" y="8008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+90</a:t>
          </a:r>
          <a:endParaRPr lang="en-US" sz="3200" kern="1200" dirty="0"/>
        </a:p>
      </dsp:txBody>
      <dsp:txXfrm>
        <a:off x="4672989" y="800881"/>
        <a:ext cx="2267281" cy="673200"/>
      </dsp:txXfrm>
    </dsp:sp>
    <dsp:sp modelId="{0B22CF62-7FC2-491E-9190-B9CBD160AD03}">
      <dsp:nvSpPr>
        <dsp:cNvPr id="0" name=""/>
        <dsp:cNvSpPr/>
      </dsp:nvSpPr>
      <dsp:spPr>
        <a:xfrm>
          <a:off x="1857653" y="1589281"/>
          <a:ext cx="219948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Error &amp; Omission </a:t>
          </a:r>
          <a:endParaRPr lang="en-US" sz="3200" kern="1200" dirty="0"/>
        </a:p>
      </dsp:txBody>
      <dsp:txXfrm>
        <a:off x="1857653" y="1589281"/>
        <a:ext cx="2199481" cy="1009800"/>
      </dsp:txXfrm>
    </dsp:sp>
    <dsp:sp modelId="{39E454F9-8A5A-41FE-8F10-8ED701C113A1}">
      <dsp:nvSpPr>
        <dsp:cNvPr id="0" name=""/>
        <dsp:cNvSpPr/>
      </dsp:nvSpPr>
      <dsp:spPr>
        <a:xfrm>
          <a:off x="4057134" y="1589281"/>
          <a:ext cx="439896"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891B9-89AE-4C87-9754-3F1B77B99F48}">
      <dsp:nvSpPr>
        <dsp:cNvPr id="0" name=""/>
        <dsp:cNvSpPr/>
      </dsp:nvSpPr>
      <dsp:spPr>
        <a:xfrm>
          <a:off x="4672989" y="1589281"/>
          <a:ext cx="2267281" cy="1009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-0</a:t>
          </a:r>
          <a:endParaRPr lang="en-US" sz="3200" kern="1200" dirty="0"/>
        </a:p>
      </dsp:txBody>
      <dsp:txXfrm>
        <a:off x="4672989" y="1589281"/>
        <a:ext cx="2267281" cy="1009800"/>
      </dsp:txXfrm>
    </dsp:sp>
    <dsp:sp modelId="{7BD69C6C-43DB-4646-AE0D-491B2DE5FF33}">
      <dsp:nvSpPr>
        <dsp:cNvPr id="0" name=""/>
        <dsp:cNvSpPr/>
      </dsp:nvSpPr>
      <dsp:spPr>
        <a:xfrm>
          <a:off x="1857653" y="27340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BOP</a:t>
          </a:r>
          <a:endParaRPr lang="en-US" sz="3200" kern="1200" dirty="0"/>
        </a:p>
      </dsp:txBody>
      <dsp:txXfrm>
        <a:off x="1857653" y="2734081"/>
        <a:ext cx="2199481" cy="633600"/>
      </dsp:txXfrm>
    </dsp:sp>
    <dsp:sp modelId="{346C8355-C6A6-45AA-A697-4BAD28BA2460}">
      <dsp:nvSpPr>
        <dsp:cNvPr id="0" name=""/>
        <dsp:cNvSpPr/>
      </dsp:nvSpPr>
      <dsp:spPr>
        <a:xfrm>
          <a:off x="4057134" y="27142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20A8C-EBDC-4CAA-9518-86DCF08D4B41}">
      <dsp:nvSpPr>
        <dsp:cNvPr id="0" name=""/>
        <dsp:cNvSpPr/>
      </dsp:nvSpPr>
      <dsp:spPr>
        <a:xfrm>
          <a:off x="4672989" y="2714281"/>
          <a:ext cx="2267281" cy="67320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+80</a:t>
          </a:r>
          <a:endParaRPr lang="en-US" sz="3200" kern="1200" dirty="0"/>
        </a:p>
      </dsp:txBody>
      <dsp:txXfrm>
        <a:off x="4672989" y="2714281"/>
        <a:ext cx="2267281" cy="673200"/>
      </dsp:txXfrm>
    </dsp:sp>
    <dsp:sp modelId="{C69EE5B0-20BF-43AC-9C1E-201A555571AF}">
      <dsp:nvSpPr>
        <dsp:cNvPr id="0" name=""/>
        <dsp:cNvSpPr/>
      </dsp:nvSpPr>
      <dsp:spPr>
        <a:xfrm>
          <a:off x="1857653" y="3502681"/>
          <a:ext cx="2199481"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Reserve Change</a:t>
          </a:r>
          <a:endParaRPr lang="en-US" sz="3200" kern="1200" dirty="0"/>
        </a:p>
      </dsp:txBody>
      <dsp:txXfrm>
        <a:off x="1857653" y="3502681"/>
        <a:ext cx="2199481" cy="1009800"/>
      </dsp:txXfrm>
    </dsp:sp>
    <dsp:sp modelId="{76915D41-803A-4D57-A4CF-A697C49302D8}">
      <dsp:nvSpPr>
        <dsp:cNvPr id="0" name=""/>
        <dsp:cNvSpPr/>
      </dsp:nvSpPr>
      <dsp:spPr>
        <a:xfrm>
          <a:off x="4057134" y="3502681"/>
          <a:ext cx="439896"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99864-82D6-46F4-A401-0FBE1B387734}">
      <dsp:nvSpPr>
        <dsp:cNvPr id="0" name=""/>
        <dsp:cNvSpPr/>
      </dsp:nvSpPr>
      <dsp:spPr>
        <a:xfrm>
          <a:off x="4672989" y="3502681"/>
          <a:ext cx="2267281" cy="1009800"/>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 -80</a:t>
          </a:r>
          <a:endParaRPr lang="en-US" sz="3200" kern="1200" dirty="0"/>
        </a:p>
      </dsp:txBody>
      <dsp:txXfrm>
        <a:off x="4672989" y="3502681"/>
        <a:ext cx="2267281" cy="1009800"/>
      </dsp:txXfrm>
    </dsp:sp>
    <dsp:sp modelId="{BE18ED48-6660-423E-9D80-D25DAB8B460B}">
      <dsp:nvSpPr>
        <dsp:cNvPr id="0" name=""/>
        <dsp:cNvSpPr/>
      </dsp:nvSpPr>
      <dsp:spPr>
        <a:xfrm>
          <a:off x="1857653" y="4647481"/>
          <a:ext cx="2199481"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NET BOP</a:t>
          </a:r>
          <a:endParaRPr lang="en-US" sz="3200" kern="1200" dirty="0"/>
        </a:p>
      </dsp:txBody>
      <dsp:txXfrm>
        <a:off x="1857653" y="4647481"/>
        <a:ext cx="2199481" cy="633600"/>
      </dsp:txXfrm>
    </dsp:sp>
    <dsp:sp modelId="{5B89D15A-907D-41CB-B7D3-08D905AB80E7}">
      <dsp:nvSpPr>
        <dsp:cNvPr id="0" name=""/>
        <dsp:cNvSpPr/>
      </dsp:nvSpPr>
      <dsp:spPr>
        <a:xfrm>
          <a:off x="4057134" y="4627681"/>
          <a:ext cx="439896"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06E436-C8DE-43BA-983D-0DF6B3CED34E}">
      <dsp:nvSpPr>
        <dsp:cNvPr id="0" name=""/>
        <dsp:cNvSpPr/>
      </dsp:nvSpPr>
      <dsp:spPr>
        <a:xfrm>
          <a:off x="4672989" y="4627681"/>
          <a:ext cx="2267281" cy="6732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t>00</a:t>
          </a:r>
          <a:endParaRPr lang="en-US" sz="3200" kern="1200" dirty="0"/>
        </a:p>
      </dsp:txBody>
      <dsp:txXfrm>
        <a:off x="4672989" y="4627681"/>
        <a:ext cx="2267281" cy="6732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B8C4F-05CC-46E5-8D75-84D0B8C6765A}">
      <dsp:nvSpPr>
        <dsp:cNvPr id="0" name=""/>
        <dsp:cNvSpPr/>
      </dsp:nvSpPr>
      <dsp:spPr>
        <a:xfrm>
          <a:off x="3247" y="888"/>
          <a:ext cx="8791429" cy="785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Effective Exchange Rate (Geometric Average of 6, 36)</a:t>
          </a:r>
          <a:endParaRPr lang="en-US" sz="3400" kern="1200" dirty="0"/>
        </a:p>
      </dsp:txBody>
      <dsp:txXfrm>
        <a:off x="26259" y="23900"/>
        <a:ext cx="8745405" cy="739673"/>
      </dsp:txXfrm>
    </dsp:sp>
    <dsp:sp modelId="{C69B8C3C-0FF5-4772-A454-03F63CFF3050}">
      <dsp:nvSpPr>
        <dsp:cNvPr id="0" name=""/>
        <dsp:cNvSpPr/>
      </dsp:nvSpPr>
      <dsp:spPr>
        <a:xfrm>
          <a:off x="3247" y="932611"/>
          <a:ext cx="4218536" cy="785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Nominal (NEER)</a:t>
          </a:r>
          <a:endParaRPr lang="en-US" sz="3400" kern="1200" dirty="0"/>
        </a:p>
      </dsp:txBody>
      <dsp:txXfrm>
        <a:off x="26259" y="955623"/>
        <a:ext cx="4172512" cy="739673"/>
      </dsp:txXfrm>
    </dsp:sp>
    <dsp:sp modelId="{935F55EE-80F9-466B-8677-689082A68F4D}">
      <dsp:nvSpPr>
        <dsp:cNvPr id="0" name=""/>
        <dsp:cNvSpPr/>
      </dsp:nvSpPr>
      <dsp:spPr>
        <a:xfrm>
          <a:off x="3247" y="1864334"/>
          <a:ext cx="4218536" cy="785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Wt. </a:t>
          </a:r>
          <a:r>
            <a:rPr lang="en-US" sz="2200" kern="1200" dirty="0" err="1" smtClean="0"/>
            <a:t>avg</a:t>
          </a:r>
          <a:r>
            <a:rPr lang="en-US" sz="2200" kern="1200" dirty="0" smtClean="0"/>
            <a:t> depending on trade volume</a:t>
          </a:r>
          <a:endParaRPr lang="en-US" sz="2200" kern="1200" dirty="0"/>
        </a:p>
      </dsp:txBody>
      <dsp:txXfrm>
        <a:off x="26259" y="1887346"/>
        <a:ext cx="4172512" cy="739673"/>
      </dsp:txXfrm>
    </dsp:sp>
    <dsp:sp modelId="{153C4F46-1D45-4AFB-88A5-E1141FADC7EC}">
      <dsp:nvSpPr>
        <dsp:cNvPr id="0" name=""/>
        <dsp:cNvSpPr/>
      </dsp:nvSpPr>
      <dsp:spPr>
        <a:xfrm>
          <a:off x="4576141" y="932611"/>
          <a:ext cx="4218536" cy="785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Real (REER)</a:t>
          </a:r>
          <a:endParaRPr lang="en-US" sz="3400" kern="1200" dirty="0"/>
        </a:p>
      </dsp:txBody>
      <dsp:txXfrm>
        <a:off x="4599153" y="955623"/>
        <a:ext cx="4172512" cy="739673"/>
      </dsp:txXfrm>
    </dsp:sp>
    <dsp:sp modelId="{346A20AA-CB4B-4EC4-BA00-1455B77EB3AE}">
      <dsp:nvSpPr>
        <dsp:cNvPr id="0" name=""/>
        <dsp:cNvSpPr/>
      </dsp:nvSpPr>
      <dsp:spPr>
        <a:xfrm>
          <a:off x="4576141" y="1864334"/>
          <a:ext cx="4218536" cy="785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(CPI) Inflation adjusted, RBI  Calculates</a:t>
          </a:r>
          <a:endParaRPr lang="en-US" sz="2200" kern="1200" dirty="0"/>
        </a:p>
      </dsp:txBody>
      <dsp:txXfrm>
        <a:off x="4599153" y="1887346"/>
        <a:ext cx="4172512" cy="73967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9F68-52AC-428C-BFC9-9927FE6BC6CE}">
      <dsp:nvSpPr>
        <dsp:cNvPr id="0" name=""/>
        <dsp:cNvSpPr/>
      </dsp:nvSpPr>
      <dsp:spPr>
        <a:xfrm>
          <a:off x="2696" y="0"/>
          <a:ext cx="2705927" cy="1362807"/>
        </a:xfrm>
        <a:prstGeom prst="homePlate">
          <a:avLst>
            <a:gd name="adj" fmla="val 25000"/>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459" tIns="73660" rIns="381836" bIns="73660" numCol="1" spcCol="1270" anchor="ctr" anchorCtr="0">
          <a:noAutofit/>
        </a:bodyPr>
        <a:lstStyle/>
        <a:p>
          <a:pPr lvl="0" algn="ctr"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Exchange Rate</a:t>
          </a:r>
          <a:endParaRPr lang="en-US" sz="2900" kern="1200" dirty="0">
            <a:effectLst>
              <a:outerShdw blurRad="38100" dist="38100" dir="2700000" algn="tl">
                <a:srgbClr val="000000">
                  <a:alpha val="43137"/>
                </a:srgbClr>
              </a:outerShdw>
            </a:effectLst>
          </a:endParaRPr>
        </a:p>
      </dsp:txBody>
      <dsp:txXfrm>
        <a:off x="2696" y="0"/>
        <a:ext cx="2535576" cy="1362807"/>
      </dsp:txXfrm>
    </dsp:sp>
    <dsp:sp modelId="{1C0C470C-D50E-4F69-B2F9-2AB307A790B6}">
      <dsp:nvSpPr>
        <dsp:cNvPr id="0" name=""/>
        <dsp:cNvSpPr/>
      </dsp:nvSpPr>
      <dsp:spPr>
        <a:xfrm>
          <a:off x="2167438" y="0"/>
          <a:ext cx="2705927" cy="1362807"/>
        </a:xfrm>
        <a:prstGeom prst="chevron">
          <a:avLst>
            <a:gd name="adj" fmla="val 25000"/>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459" tIns="73660" rIns="95459" bIns="73660" numCol="1" spcCol="1270" anchor="ctr" anchorCtr="0">
          <a:noAutofit/>
        </a:bodyPr>
        <a:lstStyle/>
        <a:p>
          <a:pPr lvl="0" algn="ctr" defTabSz="1289050">
            <a:lnSpc>
              <a:spcPct val="90000"/>
            </a:lnSpc>
            <a:spcBef>
              <a:spcPct val="0"/>
            </a:spcBef>
            <a:spcAft>
              <a:spcPct val="35000"/>
            </a:spcAft>
          </a:pPr>
          <a:r>
            <a:rPr lang="en-US" sz="2900" kern="1200" smtClean="0">
              <a:effectLst>
                <a:outerShdw blurRad="38100" dist="38100" dir="2700000" algn="tl">
                  <a:srgbClr val="000000">
                    <a:alpha val="43137"/>
                  </a:srgbClr>
                </a:outerShdw>
              </a:effectLst>
            </a:rPr>
            <a:t>Forex Reserve</a:t>
          </a:r>
          <a:endParaRPr lang="en-US" sz="2900" kern="1200" dirty="0">
            <a:effectLst>
              <a:outerShdw blurRad="38100" dist="38100" dir="2700000" algn="tl">
                <a:srgbClr val="000000">
                  <a:alpha val="43137"/>
                </a:srgbClr>
              </a:outerShdw>
            </a:effectLst>
          </a:endParaRPr>
        </a:p>
      </dsp:txBody>
      <dsp:txXfrm>
        <a:off x="2508140" y="0"/>
        <a:ext cx="2024523" cy="1362807"/>
      </dsp:txXfrm>
    </dsp:sp>
    <dsp:sp modelId="{296EA22D-BD99-4550-8EF4-AC18B68B36D1}">
      <dsp:nvSpPr>
        <dsp:cNvPr id="0" name=""/>
        <dsp:cNvSpPr/>
      </dsp:nvSpPr>
      <dsp:spPr>
        <a:xfrm>
          <a:off x="4332180" y="0"/>
          <a:ext cx="2705927" cy="1362807"/>
        </a:xfrm>
        <a:prstGeom prst="chevron">
          <a:avLst>
            <a:gd name="adj" fmla="val 25000"/>
          </a:avLst>
        </a:prstGeom>
        <a:solidFill>
          <a:schemeClr val="accent4"/>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459" tIns="73660" rIns="95459" bIns="73660" numCol="1" spcCol="1270" anchor="ctr" anchorCtr="0">
          <a:noAutofit/>
        </a:bodyPr>
        <a:lstStyle/>
        <a:p>
          <a:pPr lvl="0" algn="ctr" defTabSz="1289050">
            <a:lnSpc>
              <a:spcPct val="90000"/>
            </a:lnSpc>
            <a:spcBef>
              <a:spcPct val="0"/>
            </a:spcBef>
            <a:spcAft>
              <a:spcPct val="35000"/>
            </a:spcAft>
          </a:pPr>
          <a:r>
            <a:rPr lang="en-US" sz="2900" kern="1200" smtClean="0">
              <a:effectLst>
                <a:outerShdw blurRad="38100" dist="38100" dir="2700000" algn="tl">
                  <a:srgbClr val="000000">
                    <a:alpha val="43137"/>
                  </a:srgbClr>
                </a:outerShdw>
              </a:effectLst>
            </a:rPr>
            <a:t>Sterilization </a:t>
          </a:r>
          <a:endParaRPr lang="en-US" sz="2900" kern="1200" dirty="0">
            <a:effectLst>
              <a:outerShdw blurRad="38100" dist="38100" dir="2700000" algn="tl">
                <a:srgbClr val="000000">
                  <a:alpha val="43137"/>
                </a:srgbClr>
              </a:outerShdw>
            </a:effectLst>
          </a:endParaRPr>
        </a:p>
      </dsp:txBody>
      <dsp:txXfrm>
        <a:off x="4672882" y="0"/>
        <a:ext cx="2024523" cy="1362807"/>
      </dsp:txXfrm>
    </dsp:sp>
    <dsp:sp modelId="{92F82B0C-2B51-4A3A-BABD-840CD792B10A}">
      <dsp:nvSpPr>
        <dsp:cNvPr id="0" name=""/>
        <dsp:cNvSpPr/>
      </dsp:nvSpPr>
      <dsp:spPr>
        <a:xfrm>
          <a:off x="6496921" y="0"/>
          <a:ext cx="2705927" cy="1362807"/>
        </a:xfrm>
        <a:prstGeom prst="chevron">
          <a:avLst>
            <a:gd name="adj" fmla="val 25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459" tIns="73660" rIns="95459" bIns="73660" numCol="1" spcCol="1270" anchor="t" anchorCtr="0">
          <a:noAutofit/>
        </a:bodyPr>
        <a:lstStyle/>
        <a:p>
          <a:pPr lvl="0" algn="l" defTabSz="1289050">
            <a:lnSpc>
              <a:spcPct val="90000"/>
            </a:lnSpc>
            <a:spcBef>
              <a:spcPct val="0"/>
            </a:spcBef>
            <a:spcAft>
              <a:spcPct val="35000"/>
            </a:spcAft>
          </a:pPr>
          <a:r>
            <a:rPr lang="en-US" sz="2900" kern="1200" dirty="0" smtClean="0">
              <a:effectLst>
                <a:outerShdw blurRad="38100" dist="38100" dir="2700000" algn="tl">
                  <a:srgbClr val="000000">
                    <a:alpha val="43137"/>
                  </a:srgbClr>
                </a:outerShdw>
              </a:effectLst>
            </a:rPr>
            <a:t>Convertibility </a:t>
          </a:r>
          <a:endParaRPr lang="en-US" sz="29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CURRENT</a:t>
          </a:r>
          <a:endParaRPr lang="en-US" sz="2300" kern="1200" dirty="0">
            <a:effectLst>
              <a:outerShdw blurRad="38100" dist="38100" dir="2700000" algn="tl">
                <a:srgbClr val="000000">
                  <a:alpha val="43137"/>
                </a:srgbClr>
              </a:outerShdw>
            </a:effectLst>
          </a:endParaRPr>
        </a:p>
        <a:p>
          <a:pPr marL="228600" lvl="1" indent="-228600" algn="l" defTabSz="1022350">
            <a:lnSpc>
              <a:spcPct val="90000"/>
            </a:lnSpc>
            <a:spcBef>
              <a:spcPct val="0"/>
            </a:spcBef>
            <a:spcAft>
              <a:spcPct val="15000"/>
            </a:spcAft>
            <a:buChar char="••"/>
          </a:pPr>
          <a:r>
            <a:rPr lang="en-US" sz="2300" kern="1200" dirty="0" smtClean="0">
              <a:effectLst>
                <a:outerShdw blurRad="38100" dist="38100" dir="2700000" algn="tl">
                  <a:srgbClr val="000000">
                    <a:alpha val="43137"/>
                  </a:srgbClr>
                </a:outerShdw>
              </a:effectLst>
            </a:rPr>
            <a:t>CAPITAL</a:t>
          </a:r>
          <a:endParaRPr lang="en-US" sz="2300" kern="1200" dirty="0">
            <a:effectLst>
              <a:outerShdw blurRad="38100" dist="38100" dir="2700000" algn="tl">
                <a:srgbClr val="000000">
                  <a:alpha val="43137"/>
                </a:srgbClr>
              </a:outerShdw>
            </a:effectLst>
          </a:endParaRPr>
        </a:p>
      </dsp:txBody>
      <dsp:txXfrm>
        <a:off x="6837623" y="0"/>
        <a:ext cx="2024523" cy="136280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F331A-60A2-4092-A3F7-671751616F86}">
      <dsp:nvSpPr>
        <dsp:cNvPr id="0" name=""/>
        <dsp:cNvSpPr/>
      </dsp:nvSpPr>
      <dsp:spPr>
        <a:xfrm>
          <a:off x="3960" y="137849"/>
          <a:ext cx="1731636" cy="103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Old book (MRP)</a:t>
          </a:r>
          <a:endParaRPr lang="en-US" sz="2100" kern="1200" dirty="0"/>
        </a:p>
      </dsp:txBody>
      <dsp:txXfrm>
        <a:off x="34391" y="168280"/>
        <a:ext cx="1670774" cy="978119"/>
      </dsp:txXfrm>
    </dsp:sp>
    <dsp:sp modelId="{01822D5B-DE94-43E2-8548-F562EB7E9385}">
      <dsp:nvSpPr>
        <dsp:cNvPr id="0" name=""/>
        <dsp:cNvSpPr/>
      </dsp:nvSpPr>
      <dsp:spPr>
        <a:xfrm>
          <a:off x="1908760" y="442617"/>
          <a:ext cx="367106" cy="4294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908760" y="528506"/>
        <a:ext cx="256974" cy="257667"/>
      </dsp:txXfrm>
    </dsp:sp>
    <dsp:sp modelId="{00FB2CA6-BB1B-442C-A849-FEBF4B6C0165}">
      <dsp:nvSpPr>
        <dsp:cNvPr id="0" name=""/>
        <dsp:cNvSpPr/>
      </dsp:nvSpPr>
      <dsp:spPr>
        <a:xfrm>
          <a:off x="2428251" y="137849"/>
          <a:ext cx="1731636" cy="103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Customer Buy @60% MRP</a:t>
          </a:r>
          <a:endParaRPr lang="en-US" sz="2100" kern="1200" dirty="0"/>
        </a:p>
      </dsp:txBody>
      <dsp:txXfrm>
        <a:off x="2458682" y="168280"/>
        <a:ext cx="1670774" cy="978119"/>
      </dsp:txXfrm>
    </dsp:sp>
    <dsp:sp modelId="{B5EB00F0-D0C1-4C5D-A7D4-F3EBB82B41C3}">
      <dsp:nvSpPr>
        <dsp:cNvPr id="0" name=""/>
        <dsp:cNvSpPr/>
      </dsp:nvSpPr>
      <dsp:spPr>
        <a:xfrm>
          <a:off x="4333051" y="442617"/>
          <a:ext cx="367106" cy="4294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333051" y="528506"/>
        <a:ext cx="256974" cy="257667"/>
      </dsp:txXfrm>
    </dsp:sp>
    <dsp:sp modelId="{D1B8AA42-0674-40E1-A612-7B0CA3E64385}">
      <dsp:nvSpPr>
        <dsp:cNvPr id="0" name=""/>
        <dsp:cNvSpPr/>
      </dsp:nvSpPr>
      <dsp:spPr>
        <a:xfrm>
          <a:off x="4852542" y="137849"/>
          <a:ext cx="1731636" cy="103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Customer Sell @30% MRP</a:t>
          </a:r>
          <a:endParaRPr lang="en-US" sz="2100" kern="1200" dirty="0"/>
        </a:p>
      </dsp:txBody>
      <dsp:txXfrm>
        <a:off x="4882973" y="168280"/>
        <a:ext cx="1670774" cy="978119"/>
      </dsp:txXfrm>
    </dsp:sp>
    <dsp:sp modelId="{075573E9-7320-4443-A7A9-C60D35451EBB}">
      <dsp:nvSpPr>
        <dsp:cNvPr id="0" name=""/>
        <dsp:cNvSpPr/>
      </dsp:nvSpPr>
      <dsp:spPr>
        <a:xfrm>
          <a:off x="6757342" y="442617"/>
          <a:ext cx="367106" cy="4294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757342" y="528506"/>
        <a:ext cx="256974" cy="257667"/>
      </dsp:txXfrm>
    </dsp:sp>
    <dsp:sp modelId="{36E12E00-08D8-4CA1-BE2F-1AF7A46CF9D9}">
      <dsp:nvSpPr>
        <dsp:cNvPr id="0" name=""/>
        <dsp:cNvSpPr/>
      </dsp:nvSpPr>
      <dsp:spPr>
        <a:xfrm>
          <a:off x="7276833" y="137849"/>
          <a:ext cx="1731636" cy="103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Only then bookstore will make profit!</a:t>
          </a:r>
          <a:endParaRPr lang="en-US" sz="2100" kern="1200" dirty="0"/>
        </a:p>
      </dsp:txBody>
      <dsp:txXfrm>
        <a:off x="7307264" y="168280"/>
        <a:ext cx="1670774" cy="9781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76631-7E79-4C8B-80B5-4A134B4E1C31}">
      <dsp:nvSpPr>
        <dsp:cNvPr id="0" name=""/>
        <dsp:cNvSpPr/>
      </dsp:nvSpPr>
      <dsp:spPr>
        <a:xfrm>
          <a:off x="0" y="510179"/>
          <a:ext cx="4180514"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4454" tIns="458216" rIns="32445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FERA: Foreign Exchange Regulation Act</a:t>
          </a:r>
          <a:endParaRPr lang="en-US" sz="2200" kern="1200" dirty="0"/>
        </a:p>
      </dsp:txBody>
      <dsp:txXfrm>
        <a:off x="0" y="510179"/>
        <a:ext cx="4180514" cy="1212750"/>
      </dsp:txXfrm>
    </dsp:sp>
    <dsp:sp modelId="{6868AF60-FDA4-473E-B8AE-F7BB8C61B5B0}">
      <dsp:nvSpPr>
        <dsp:cNvPr id="0" name=""/>
        <dsp:cNvSpPr/>
      </dsp:nvSpPr>
      <dsp:spPr>
        <a:xfrm>
          <a:off x="209025" y="185459"/>
          <a:ext cx="292635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09" tIns="0" rIns="110609" bIns="0" numCol="1" spcCol="1270" anchor="ctr" anchorCtr="0">
          <a:noAutofit/>
        </a:bodyPr>
        <a:lstStyle/>
        <a:p>
          <a:pPr lvl="0" algn="l" defTabSz="977900">
            <a:lnSpc>
              <a:spcPct val="90000"/>
            </a:lnSpc>
            <a:spcBef>
              <a:spcPct val="0"/>
            </a:spcBef>
            <a:spcAft>
              <a:spcPct val="35000"/>
            </a:spcAft>
          </a:pPr>
          <a:r>
            <a:rPr lang="en-US" sz="2200" kern="1200" dirty="0" smtClean="0"/>
            <a:t>73</a:t>
          </a:r>
          <a:endParaRPr lang="en-US" sz="2200" kern="1200" dirty="0"/>
        </a:p>
      </dsp:txBody>
      <dsp:txXfrm>
        <a:off x="240728" y="217162"/>
        <a:ext cx="2862953" cy="586034"/>
      </dsp:txXfrm>
    </dsp:sp>
    <dsp:sp modelId="{2D1DFCEE-BF5A-4DEE-8863-670B65D392C2}">
      <dsp:nvSpPr>
        <dsp:cNvPr id="0" name=""/>
        <dsp:cNvSpPr/>
      </dsp:nvSpPr>
      <dsp:spPr>
        <a:xfrm>
          <a:off x="0" y="2166449"/>
          <a:ext cx="4180514" cy="2148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4454" tIns="458216" rIns="32445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FEMA</a:t>
          </a:r>
          <a:endParaRPr lang="en-US" sz="2200" kern="1200" dirty="0"/>
        </a:p>
        <a:p>
          <a:pPr marL="228600" lvl="1" indent="-228600" algn="l" defTabSz="977900">
            <a:lnSpc>
              <a:spcPct val="90000"/>
            </a:lnSpc>
            <a:spcBef>
              <a:spcPct val="0"/>
            </a:spcBef>
            <a:spcAft>
              <a:spcPct val="15000"/>
            </a:spcAft>
            <a:buChar char="••"/>
          </a:pPr>
          <a:r>
            <a:rPr lang="en-US" sz="2200" kern="1200" dirty="0" smtClean="0"/>
            <a:t>All “dealers” have to register with RBI -&gt; “Authorized Dealers”</a:t>
          </a:r>
          <a:endParaRPr lang="en-US" sz="2200" kern="1200" dirty="0"/>
        </a:p>
        <a:p>
          <a:pPr marL="228600" lvl="1" indent="-228600" algn="l" defTabSz="977900">
            <a:lnSpc>
              <a:spcPct val="90000"/>
            </a:lnSpc>
            <a:spcBef>
              <a:spcPct val="0"/>
            </a:spcBef>
            <a:spcAft>
              <a:spcPct val="15000"/>
            </a:spcAft>
            <a:buChar char="••"/>
          </a:pPr>
          <a:r>
            <a:rPr lang="en-US" sz="2200" kern="1200" dirty="0" smtClean="0"/>
            <a:t>Convertibility norms on current and capital transactions.</a:t>
          </a:r>
          <a:endParaRPr lang="en-US" sz="2200" kern="1200" dirty="0"/>
        </a:p>
      </dsp:txBody>
      <dsp:txXfrm>
        <a:off x="0" y="2166449"/>
        <a:ext cx="4180514" cy="2148300"/>
      </dsp:txXfrm>
    </dsp:sp>
    <dsp:sp modelId="{29F48F91-6B7C-4386-AEA4-35DE9617214E}">
      <dsp:nvSpPr>
        <dsp:cNvPr id="0" name=""/>
        <dsp:cNvSpPr/>
      </dsp:nvSpPr>
      <dsp:spPr>
        <a:xfrm>
          <a:off x="209025" y="1841729"/>
          <a:ext cx="2926359"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609" tIns="0" rIns="110609" bIns="0" numCol="1" spcCol="1270" anchor="ctr" anchorCtr="0">
          <a:noAutofit/>
        </a:bodyPr>
        <a:lstStyle/>
        <a:p>
          <a:pPr lvl="0" algn="l" defTabSz="977900">
            <a:lnSpc>
              <a:spcPct val="90000"/>
            </a:lnSpc>
            <a:spcBef>
              <a:spcPct val="0"/>
            </a:spcBef>
            <a:spcAft>
              <a:spcPct val="35000"/>
            </a:spcAft>
          </a:pPr>
          <a:r>
            <a:rPr lang="en-US" sz="2200" kern="1200" dirty="0" smtClean="0"/>
            <a:t>99</a:t>
          </a:r>
          <a:endParaRPr lang="en-US" sz="2200" kern="1200" dirty="0"/>
        </a:p>
      </dsp:txBody>
      <dsp:txXfrm>
        <a:off x="240728" y="1873432"/>
        <a:ext cx="2862953" cy="58603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8C4F5-D541-4947-BDCE-7922B3FEF91E}">
      <dsp:nvSpPr>
        <dsp:cNvPr id="0" name=""/>
        <dsp:cNvSpPr/>
      </dsp:nvSpPr>
      <dsp:spPr>
        <a:xfrm>
          <a:off x="0" y="478646"/>
          <a:ext cx="3803009" cy="10647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156" tIns="541528" rIns="295156"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$1 Billion</a:t>
          </a:r>
          <a:endParaRPr lang="en-US" sz="2600" kern="1200" dirty="0"/>
        </a:p>
      </dsp:txBody>
      <dsp:txXfrm>
        <a:off x="0" y="478646"/>
        <a:ext cx="3803009" cy="1064700"/>
      </dsp:txXfrm>
    </dsp:sp>
    <dsp:sp modelId="{5D5C8F0A-E920-467B-B359-2B533C25C69E}">
      <dsp:nvSpPr>
        <dsp:cNvPr id="0" name=""/>
        <dsp:cNvSpPr/>
      </dsp:nvSpPr>
      <dsp:spPr>
        <a:xfrm>
          <a:off x="190150" y="94886"/>
          <a:ext cx="266210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21" tIns="0" rIns="100621" bIns="0" numCol="1" spcCol="1270" anchor="ctr" anchorCtr="0">
          <a:noAutofit/>
        </a:bodyPr>
        <a:lstStyle/>
        <a:p>
          <a:pPr lvl="0" algn="l" defTabSz="1155700">
            <a:lnSpc>
              <a:spcPct val="90000"/>
            </a:lnSpc>
            <a:spcBef>
              <a:spcPct val="0"/>
            </a:spcBef>
            <a:spcAft>
              <a:spcPct val="35000"/>
            </a:spcAft>
          </a:pPr>
          <a:r>
            <a:rPr lang="en-US" sz="2600" kern="1200" dirty="0" smtClean="0"/>
            <a:t>Aviation sector Quota</a:t>
          </a:r>
          <a:endParaRPr lang="en-US" sz="2600" kern="1200" dirty="0"/>
        </a:p>
      </dsp:txBody>
      <dsp:txXfrm>
        <a:off x="227617" y="132353"/>
        <a:ext cx="2587172" cy="692586"/>
      </dsp:txXfrm>
    </dsp:sp>
    <dsp:sp modelId="{25611A46-DD41-456F-A228-34019A21DF51}">
      <dsp:nvSpPr>
        <dsp:cNvPr id="0" name=""/>
        <dsp:cNvSpPr/>
      </dsp:nvSpPr>
      <dsp:spPr>
        <a:xfrm>
          <a:off x="0" y="2067506"/>
          <a:ext cx="3803009" cy="1474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156" tIns="541528" rIns="295156"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$300 Million (long term)</a:t>
          </a:r>
          <a:endParaRPr lang="en-US" sz="2600" kern="1200" dirty="0"/>
        </a:p>
        <a:p>
          <a:pPr marL="228600" lvl="1" indent="-228600" algn="l" defTabSz="1155700">
            <a:lnSpc>
              <a:spcPct val="90000"/>
            </a:lnSpc>
            <a:spcBef>
              <a:spcPct val="0"/>
            </a:spcBef>
            <a:spcAft>
              <a:spcPct val="15000"/>
            </a:spcAft>
            <a:buChar char="••"/>
          </a:pPr>
          <a:r>
            <a:rPr lang="en-US" sz="2600" kern="1200" dirty="0" smtClean="0"/>
            <a:t>+RBI permission</a:t>
          </a:r>
          <a:endParaRPr lang="en-US" sz="2600" kern="1200" dirty="0"/>
        </a:p>
      </dsp:txBody>
      <dsp:txXfrm>
        <a:off x="0" y="2067506"/>
        <a:ext cx="3803009" cy="1474200"/>
      </dsp:txXfrm>
    </dsp:sp>
    <dsp:sp modelId="{4AC3F28F-1D05-4FAF-9045-CD9C642282BB}">
      <dsp:nvSpPr>
        <dsp:cNvPr id="0" name=""/>
        <dsp:cNvSpPr/>
      </dsp:nvSpPr>
      <dsp:spPr>
        <a:xfrm>
          <a:off x="190150" y="1683746"/>
          <a:ext cx="266210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21" tIns="0" rIns="100621" bIns="0" numCol="1" spcCol="1270" anchor="ctr" anchorCtr="0">
          <a:noAutofit/>
        </a:bodyPr>
        <a:lstStyle/>
        <a:p>
          <a:pPr lvl="0" algn="l" defTabSz="1155700">
            <a:lnSpc>
              <a:spcPct val="90000"/>
            </a:lnSpc>
            <a:spcBef>
              <a:spcPct val="0"/>
            </a:spcBef>
            <a:spcAft>
              <a:spcPct val="35000"/>
            </a:spcAft>
          </a:pPr>
          <a:r>
            <a:rPr lang="en-US" sz="2600" kern="1200" dirty="0" smtClean="0"/>
            <a:t>Individual Company</a:t>
          </a:r>
          <a:endParaRPr lang="en-US" sz="2600" kern="1200" dirty="0"/>
        </a:p>
      </dsp:txBody>
      <dsp:txXfrm>
        <a:off x="227617" y="1721213"/>
        <a:ext cx="2587172" cy="69258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0CAF8-2F34-4B93-864A-9F84B7BC1E42}">
      <dsp:nvSpPr>
        <dsp:cNvPr id="0" name=""/>
        <dsp:cNvSpPr/>
      </dsp:nvSpPr>
      <dsp:spPr>
        <a:xfrm>
          <a:off x="0" y="423580"/>
          <a:ext cx="5310554" cy="132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2158" tIns="499872" rIns="4121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Auto, steel companies bankruptcy filed</a:t>
          </a:r>
          <a:endParaRPr lang="en-US" sz="2400" kern="1200" dirty="0"/>
        </a:p>
      </dsp:txBody>
      <dsp:txXfrm>
        <a:off x="0" y="423580"/>
        <a:ext cx="5310554" cy="1323000"/>
      </dsp:txXfrm>
    </dsp:sp>
    <dsp:sp modelId="{3A9A93FE-F7E3-46CC-B47F-536FAFC72DE8}">
      <dsp:nvSpPr>
        <dsp:cNvPr id="0" name=""/>
        <dsp:cNvSpPr/>
      </dsp:nvSpPr>
      <dsp:spPr>
        <a:xfrm>
          <a:off x="265527" y="69340"/>
          <a:ext cx="3717387"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508" tIns="0" rIns="140508" bIns="0" numCol="1" spcCol="1270" anchor="ctr" anchorCtr="0">
          <a:noAutofit/>
        </a:bodyPr>
        <a:lstStyle/>
        <a:p>
          <a:pPr lvl="0" algn="l" defTabSz="1066800">
            <a:lnSpc>
              <a:spcPct val="90000"/>
            </a:lnSpc>
            <a:spcBef>
              <a:spcPct val="0"/>
            </a:spcBef>
            <a:spcAft>
              <a:spcPct val="35000"/>
            </a:spcAft>
          </a:pPr>
          <a:r>
            <a:rPr lang="en-US" sz="2400" kern="1200" dirty="0" smtClean="0"/>
            <a:t>1997</a:t>
          </a:r>
          <a:endParaRPr lang="en-US" sz="2400" kern="1200" dirty="0"/>
        </a:p>
      </dsp:txBody>
      <dsp:txXfrm>
        <a:off x="300112" y="103925"/>
        <a:ext cx="3648217" cy="639310"/>
      </dsp:txXfrm>
    </dsp:sp>
    <dsp:sp modelId="{60361D32-7FF3-4EB5-B807-80A2C6060B95}">
      <dsp:nvSpPr>
        <dsp:cNvPr id="0" name=""/>
        <dsp:cNvSpPr/>
      </dsp:nvSpPr>
      <dsp:spPr>
        <a:xfrm>
          <a:off x="0" y="2230420"/>
          <a:ext cx="5310554" cy="136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2158" tIns="499872" rIns="4121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$1 = 2000 Indonesian Rupiah</a:t>
          </a:r>
          <a:endParaRPr lang="en-US" sz="2400" kern="1200" dirty="0"/>
        </a:p>
        <a:p>
          <a:pPr marL="228600" lvl="1" indent="-228600" algn="l" defTabSz="1066800">
            <a:lnSpc>
              <a:spcPct val="90000"/>
            </a:lnSpc>
            <a:spcBef>
              <a:spcPct val="0"/>
            </a:spcBef>
            <a:spcAft>
              <a:spcPct val="15000"/>
            </a:spcAft>
            <a:buChar char="••"/>
          </a:pPr>
          <a:r>
            <a:rPr lang="en-US" sz="2400" kern="1200" smtClean="0"/>
            <a:t>$1= 18,000 Indonesian Rupiah</a:t>
          </a:r>
          <a:endParaRPr lang="en-US" sz="2400" kern="1200" dirty="0" smtClean="0"/>
        </a:p>
      </dsp:txBody>
      <dsp:txXfrm>
        <a:off x="0" y="2230420"/>
        <a:ext cx="5310554" cy="1360800"/>
      </dsp:txXfrm>
    </dsp:sp>
    <dsp:sp modelId="{CA58C8C4-3C20-423C-A662-D72ED9B1A1B6}">
      <dsp:nvSpPr>
        <dsp:cNvPr id="0" name=""/>
        <dsp:cNvSpPr/>
      </dsp:nvSpPr>
      <dsp:spPr>
        <a:xfrm>
          <a:off x="265527" y="1876180"/>
          <a:ext cx="3717387"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508" tIns="0" rIns="140508" bIns="0" numCol="1" spcCol="1270" anchor="ctr" anchorCtr="0">
          <a:noAutofit/>
        </a:bodyPr>
        <a:lstStyle/>
        <a:p>
          <a:pPr lvl="0" algn="l" defTabSz="1066800">
            <a:lnSpc>
              <a:spcPct val="90000"/>
            </a:lnSpc>
            <a:spcBef>
              <a:spcPct val="0"/>
            </a:spcBef>
            <a:spcAft>
              <a:spcPct val="35000"/>
            </a:spcAft>
          </a:pPr>
          <a:r>
            <a:rPr lang="en-US" sz="2400" kern="1200" dirty="0" smtClean="0"/>
            <a:t>Flight of Foreign Investors’ “HOT MONEY”</a:t>
          </a:r>
          <a:endParaRPr lang="en-US" sz="2400" kern="1200" dirty="0"/>
        </a:p>
      </dsp:txBody>
      <dsp:txXfrm>
        <a:off x="300112" y="1910765"/>
        <a:ext cx="3648217" cy="639310"/>
      </dsp:txXfrm>
    </dsp:sp>
    <dsp:sp modelId="{01D4839A-C471-48A6-BF86-31FACD3D8771}">
      <dsp:nvSpPr>
        <dsp:cNvPr id="0" name=""/>
        <dsp:cNvSpPr/>
      </dsp:nvSpPr>
      <dsp:spPr>
        <a:xfrm>
          <a:off x="0" y="4075061"/>
          <a:ext cx="5310554"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2158" tIns="499872" rIns="4121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Inflation (Crude Oil), Political instability </a:t>
          </a:r>
        </a:p>
        <a:p>
          <a:pPr marL="228600" lvl="1" indent="-228600" algn="l" defTabSz="1066800">
            <a:lnSpc>
              <a:spcPct val="90000"/>
            </a:lnSpc>
            <a:spcBef>
              <a:spcPct val="0"/>
            </a:spcBef>
            <a:spcAft>
              <a:spcPct val="15000"/>
            </a:spcAft>
            <a:buChar char="••"/>
          </a:pPr>
          <a:r>
            <a:rPr lang="en-US" sz="2400" kern="1200" dirty="0" smtClean="0"/>
            <a:t>Central Banks Forex depleted</a:t>
          </a:r>
        </a:p>
      </dsp:txBody>
      <dsp:txXfrm>
        <a:off x="0" y="4075061"/>
        <a:ext cx="5310554" cy="1663200"/>
      </dsp:txXfrm>
    </dsp:sp>
    <dsp:sp modelId="{DB0EA335-99C5-4125-AC67-8C19AF1FDE38}">
      <dsp:nvSpPr>
        <dsp:cNvPr id="0" name=""/>
        <dsp:cNvSpPr/>
      </dsp:nvSpPr>
      <dsp:spPr>
        <a:xfrm>
          <a:off x="265527" y="3720821"/>
          <a:ext cx="3717387"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508" tIns="0" rIns="140508" bIns="0" numCol="1" spcCol="1270" anchor="ctr" anchorCtr="0">
          <a:noAutofit/>
        </a:bodyPr>
        <a:lstStyle/>
        <a:p>
          <a:pPr lvl="0" algn="l" defTabSz="1066800">
            <a:lnSpc>
              <a:spcPct val="90000"/>
            </a:lnSpc>
            <a:spcBef>
              <a:spcPct val="0"/>
            </a:spcBef>
            <a:spcAft>
              <a:spcPct val="35000"/>
            </a:spcAft>
          </a:pPr>
          <a:r>
            <a:rPr lang="en-US" sz="2400" kern="1200" dirty="0" smtClean="0"/>
            <a:t>Consequences</a:t>
          </a:r>
        </a:p>
      </dsp:txBody>
      <dsp:txXfrm>
        <a:off x="300112" y="3755406"/>
        <a:ext cx="3648217"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A11F7-957C-4C91-B8EB-4B4BC5D15991}">
      <dsp:nvSpPr>
        <dsp:cNvPr id="0" name=""/>
        <dsp:cNvSpPr/>
      </dsp:nvSpPr>
      <dsp:spPr>
        <a:xfrm rot="16200000">
          <a:off x="-1192857" y="2078651"/>
          <a:ext cx="3080068" cy="65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4634" bIns="0" numCol="1" spcCol="1270" anchor="t" anchorCtr="0">
          <a:noAutofit/>
        </a:bodyPr>
        <a:lstStyle/>
        <a:p>
          <a:pPr lvl="0" algn="r" defTabSz="2222500">
            <a:lnSpc>
              <a:spcPct val="90000"/>
            </a:lnSpc>
            <a:spcBef>
              <a:spcPct val="0"/>
            </a:spcBef>
            <a:spcAft>
              <a:spcPct val="35000"/>
            </a:spcAft>
          </a:pPr>
          <a:r>
            <a:rPr lang="en-US" sz="5000" kern="1200" dirty="0"/>
            <a:t>FPI</a:t>
          </a:r>
        </a:p>
      </dsp:txBody>
      <dsp:txXfrm>
        <a:off x="-1192857" y="2078651"/>
        <a:ext cx="3080068" cy="651552"/>
      </dsp:txXfrm>
    </dsp:sp>
    <dsp:sp modelId="{28819F72-D7D6-46B2-AFAE-66AE02646EAD}">
      <dsp:nvSpPr>
        <dsp:cNvPr id="0" name=""/>
        <dsp:cNvSpPr/>
      </dsp:nvSpPr>
      <dsp:spPr>
        <a:xfrm>
          <a:off x="672952" y="864393"/>
          <a:ext cx="3423907" cy="30800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574634" rIns="199136" bIns="199136"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FII, QFI, FVCI (Venture), </a:t>
          </a:r>
          <a:r>
            <a:rPr lang="en-US" sz="2200" kern="1200" dirty="0">
              <a:solidFill>
                <a:srgbClr val="FFC000"/>
              </a:solidFill>
            </a:rPr>
            <a:t>NRI</a:t>
          </a:r>
        </a:p>
        <a:p>
          <a:pPr marL="228600" lvl="1" indent="-228600" algn="l" defTabSz="977900">
            <a:lnSpc>
              <a:spcPct val="90000"/>
            </a:lnSpc>
            <a:spcBef>
              <a:spcPct val="0"/>
            </a:spcBef>
            <a:spcAft>
              <a:spcPct val="15000"/>
            </a:spcAft>
            <a:buChar char="••"/>
          </a:pPr>
          <a:r>
            <a:rPr lang="en-US" sz="2200" kern="1200" dirty="0"/>
            <a:t>ADR/GDR: American/ Global Depository Receipts</a:t>
          </a:r>
        </a:p>
        <a:p>
          <a:pPr marL="228600" lvl="1" indent="-228600" algn="l" defTabSz="977900">
            <a:lnSpc>
              <a:spcPct val="90000"/>
            </a:lnSpc>
            <a:spcBef>
              <a:spcPct val="0"/>
            </a:spcBef>
            <a:spcAft>
              <a:spcPct val="15000"/>
            </a:spcAft>
            <a:buChar char="••"/>
          </a:pPr>
          <a:r>
            <a:rPr lang="en-US" sz="2200" kern="1200" dirty="0"/>
            <a:t>Foreign Currency Convertible Bonds or FCCBs</a:t>
          </a:r>
        </a:p>
      </dsp:txBody>
      <dsp:txXfrm>
        <a:off x="672952" y="864393"/>
        <a:ext cx="3423907" cy="3080068"/>
      </dsp:txXfrm>
    </dsp:sp>
    <dsp:sp modelId="{CEA1A9D6-E864-449C-AB3B-578102029DA3}">
      <dsp:nvSpPr>
        <dsp:cNvPr id="0" name=""/>
        <dsp:cNvSpPr/>
      </dsp:nvSpPr>
      <dsp:spPr>
        <a:xfrm>
          <a:off x="40894" y="4343"/>
          <a:ext cx="1303105" cy="1303105"/>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FE1FD-0001-4598-BCB5-9A7B49ADC74E}">
      <dsp:nvSpPr>
        <dsp:cNvPr id="0" name=""/>
        <dsp:cNvSpPr/>
      </dsp:nvSpPr>
      <dsp:spPr>
        <a:xfrm rot="16200000">
          <a:off x="3771334" y="1750757"/>
          <a:ext cx="3080068" cy="65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4634" bIns="0" numCol="1" spcCol="1270" anchor="t" anchorCtr="0">
          <a:noAutofit/>
        </a:bodyPr>
        <a:lstStyle/>
        <a:p>
          <a:pPr lvl="0" algn="r" defTabSz="2222500">
            <a:lnSpc>
              <a:spcPct val="90000"/>
            </a:lnSpc>
            <a:spcBef>
              <a:spcPct val="0"/>
            </a:spcBef>
            <a:spcAft>
              <a:spcPct val="35000"/>
            </a:spcAft>
          </a:pPr>
          <a:r>
            <a:rPr lang="en-US" sz="5000" kern="1200" dirty="0"/>
            <a:t>FDI</a:t>
          </a:r>
        </a:p>
      </dsp:txBody>
      <dsp:txXfrm>
        <a:off x="3771334" y="1750757"/>
        <a:ext cx="3080068" cy="651552"/>
      </dsp:txXfrm>
    </dsp:sp>
    <dsp:sp modelId="{FBAC6659-B2D0-494F-A1E2-E4F533C39EA7}">
      <dsp:nvSpPr>
        <dsp:cNvPr id="0" name=""/>
        <dsp:cNvSpPr/>
      </dsp:nvSpPr>
      <dsp:spPr>
        <a:xfrm>
          <a:off x="5637145" y="536499"/>
          <a:ext cx="3423907" cy="30800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574634" rIns="284480" bIns="28448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&gt;</a:t>
          </a:r>
          <a:r>
            <a:rPr lang="en-US" sz="4000" kern="1200" dirty="0" smtClean="0"/>
            <a:t>10% </a:t>
          </a:r>
          <a:r>
            <a:rPr lang="en-US" sz="4000" kern="1200" dirty="0"/>
            <a:t>Equity  Investment</a:t>
          </a:r>
        </a:p>
        <a:p>
          <a:pPr marL="285750" lvl="1" indent="-285750" algn="l" defTabSz="1778000">
            <a:lnSpc>
              <a:spcPct val="90000"/>
            </a:lnSpc>
            <a:spcBef>
              <a:spcPct val="0"/>
            </a:spcBef>
            <a:spcAft>
              <a:spcPct val="15000"/>
            </a:spcAft>
            <a:buChar char="••"/>
          </a:pPr>
          <a:endParaRPr lang="en-US" sz="4000" kern="1200" dirty="0"/>
        </a:p>
      </dsp:txBody>
      <dsp:txXfrm>
        <a:off x="5637145" y="536499"/>
        <a:ext cx="3423907" cy="3080068"/>
      </dsp:txXfrm>
    </dsp:sp>
    <dsp:sp modelId="{08DAACF3-3532-4668-858C-CBA33C9ADEA5}">
      <dsp:nvSpPr>
        <dsp:cNvPr id="0" name=""/>
        <dsp:cNvSpPr/>
      </dsp:nvSpPr>
      <dsp:spPr>
        <a:xfrm>
          <a:off x="4970580" y="241352"/>
          <a:ext cx="1303105" cy="64731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2A11F-57B2-4FA2-A814-99C2B4313AE0}">
      <dsp:nvSpPr>
        <dsp:cNvPr id="0" name=""/>
        <dsp:cNvSpPr/>
      </dsp:nvSpPr>
      <dsp:spPr>
        <a:xfrm>
          <a:off x="357415" y="72546"/>
          <a:ext cx="2525966" cy="1748251"/>
        </a:xfrm>
        <a:prstGeom prst="rect">
          <a:avLst/>
        </a:prstGeom>
        <a:blipFill rotWithShape="1">
          <a:blip xmlns:r="http://schemas.openxmlformats.org/officeDocument/2006/relationships" r:embed="rId1" cstate="email">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FD19550-DE6B-4CF8-89A2-26C9A4DA9EDB}">
      <dsp:nvSpPr>
        <dsp:cNvPr id="0" name=""/>
        <dsp:cNvSpPr/>
      </dsp:nvSpPr>
      <dsp:spPr>
        <a:xfrm>
          <a:off x="584752" y="1754982"/>
          <a:ext cx="2248110" cy="707270"/>
        </a:xfrm>
        <a:prstGeom prst="wedgeRectCallout">
          <a:avLst>
            <a:gd name="adj1" fmla="val 20250"/>
            <a:gd name="adj2" fmla="val -60700"/>
          </a:avLst>
        </a:prstGeom>
        <a:solidFill>
          <a:schemeClr val="bg1">
            <a:lumMod val="95000"/>
            <a:lumOff val="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1.Banking, Fin, </a:t>
          </a:r>
          <a:r>
            <a:rPr lang="en-US" sz="1900" kern="1200" dirty="0" err="1" smtClean="0">
              <a:effectLst/>
              <a:latin typeface="Franklin Gothic Medium Cond" panose="020B0606030402020204" pitchFamily="34" charset="0"/>
            </a:rPr>
            <a:t>Insur</a:t>
          </a:r>
          <a:r>
            <a:rPr lang="en-US" sz="1900" kern="1200" dirty="0" smtClean="0">
              <a:effectLst/>
              <a:latin typeface="Franklin Gothic Medium Cond" panose="020B0606030402020204" pitchFamily="34" charset="0"/>
            </a:rPr>
            <a: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V1:c3,4</a:t>
          </a:r>
          <a:endParaRPr lang="en-US" sz="1500" kern="1200" dirty="0">
            <a:effectLst/>
            <a:latin typeface="Franklin Gothic Medium Cond" panose="020B0606030402020204" pitchFamily="34" charset="0"/>
          </a:endParaRPr>
        </a:p>
      </dsp:txBody>
      <dsp:txXfrm>
        <a:off x="584752" y="1754982"/>
        <a:ext cx="2248110" cy="707270"/>
      </dsp:txXfrm>
    </dsp:sp>
    <dsp:sp modelId="{1795C66F-0A48-403D-A3F8-B596F4FD086C}">
      <dsp:nvSpPr>
        <dsp:cNvPr id="0" name=""/>
        <dsp:cNvSpPr/>
      </dsp:nvSpPr>
      <dsp:spPr>
        <a:xfrm>
          <a:off x="3135979" y="4416"/>
          <a:ext cx="2525966" cy="2020773"/>
        </a:xfrm>
        <a:prstGeom prst="rect">
          <a:avLst/>
        </a:prstGeom>
        <a:blipFill rotWithShape="1">
          <a:blip xmlns:r="http://schemas.openxmlformats.org/officeDocument/2006/relationships"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C91A2E6-B632-4448-8EFC-D4333D23D875}">
      <dsp:nvSpPr>
        <dsp:cNvPr id="0" name=""/>
        <dsp:cNvSpPr/>
      </dsp:nvSpPr>
      <dsp:spPr>
        <a:xfrm>
          <a:off x="3363316" y="1823112"/>
          <a:ext cx="2248110" cy="707270"/>
        </a:xfrm>
        <a:prstGeom prst="wedgeRectCallout">
          <a:avLst>
            <a:gd name="adj1" fmla="val 20250"/>
            <a:gd name="adj2" fmla="val -60700"/>
          </a:avLst>
        </a:prstGeom>
        <a:solidFill>
          <a:schemeClr val="dk1"/>
        </a:solidFill>
        <a:ln w="19050" cap="flat" cmpd="sng" algn="ctr">
          <a:solidFill>
            <a:schemeClr val="lt1"/>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2.Budget</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effectLst/>
              <a:latin typeface="Franklin Gothic Medium Cond" panose="020B0606030402020204" pitchFamily="34" charset="0"/>
            </a:rPr>
            <a:t>V1:c2,3, 6,9,11(GST),12,13</a:t>
          </a:r>
          <a:endParaRPr lang="en-US" sz="1500" kern="1200" dirty="0">
            <a:effectLst/>
            <a:latin typeface="Franklin Gothic Medium Cond" panose="020B0606030402020204" pitchFamily="34" charset="0"/>
          </a:endParaRPr>
        </a:p>
      </dsp:txBody>
      <dsp:txXfrm>
        <a:off x="3363316" y="1823112"/>
        <a:ext cx="2248110" cy="707270"/>
      </dsp:txXfrm>
    </dsp:sp>
    <dsp:sp modelId="{B9530538-123C-4477-B024-143DB74D9393}">
      <dsp:nvSpPr>
        <dsp:cNvPr id="0" name=""/>
        <dsp:cNvSpPr/>
      </dsp:nvSpPr>
      <dsp:spPr>
        <a:xfrm>
          <a:off x="5914542" y="4416"/>
          <a:ext cx="2525966" cy="2020773"/>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4137798-6FF4-4503-955D-FC3467FDFBBB}">
      <dsp:nvSpPr>
        <dsp:cNvPr id="0" name=""/>
        <dsp:cNvSpPr/>
      </dsp:nvSpPr>
      <dsp:spPr>
        <a:xfrm>
          <a:off x="6141879" y="1823112"/>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effectLst/>
              <a:latin typeface="Franklin Gothic Medium Cond" panose="020B0606030402020204" pitchFamily="34" charset="0"/>
            </a:rPr>
            <a:t>3.BoP &amp; Intl. Trade</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V1c:5</a:t>
          </a:r>
          <a:endParaRPr lang="en-US" sz="1500" kern="1200" dirty="0">
            <a:effectLst/>
            <a:latin typeface="Franklin Gothic Medium Cond" panose="020B0606030402020204" pitchFamily="34" charset="0"/>
          </a:endParaRPr>
        </a:p>
      </dsp:txBody>
      <dsp:txXfrm>
        <a:off x="6141879" y="1823112"/>
        <a:ext cx="2248110" cy="707270"/>
      </dsp:txXfrm>
    </dsp:sp>
    <dsp:sp modelId="{BE3B60AD-492E-42DF-BE2A-9812FC6AEC68}">
      <dsp:nvSpPr>
        <dsp:cNvPr id="0" name=""/>
        <dsp:cNvSpPr/>
      </dsp:nvSpPr>
      <dsp:spPr>
        <a:xfrm>
          <a:off x="357415" y="2782979"/>
          <a:ext cx="2525966" cy="2020773"/>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154B640-FC21-4E0C-808A-F67990C234B1}">
      <dsp:nvSpPr>
        <dsp:cNvPr id="0" name=""/>
        <dsp:cNvSpPr/>
      </dsp:nvSpPr>
      <dsp:spPr>
        <a:xfrm>
          <a:off x="584752"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4.Sectors</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V1c:7,11(Agri)</a:t>
          </a:r>
          <a:endParaRPr lang="en-US" sz="1500" kern="1200" dirty="0">
            <a:effectLst/>
            <a:latin typeface="Franklin Gothic Medium Cond" panose="020B0606030402020204" pitchFamily="34" charset="0"/>
          </a:endParaRPr>
        </a:p>
      </dsp:txBody>
      <dsp:txXfrm>
        <a:off x="584752" y="4601675"/>
        <a:ext cx="2248110" cy="707270"/>
      </dsp:txXfrm>
    </dsp:sp>
    <dsp:sp modelId="{5E1BE992-E10D-4989-944C-26D0B6B89BBF}">
      <dsp:nvSpPr>
        <dsp:cNvPr id="0" name=""/>
        <dsp:cNvSpPr/>
      </dsp:nvSpPr>
      <dsp:spPr>
        <a:xfrm>
          <a:off x="3135979" y="2782979"/>
          <a:ext cx="2525966" cy="2020773"/>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46E1E01-47B0-4857-B2A6-8247EF18BFBB}">
      <dsp:nvSpPr>
        <dsp:cNvPr id="0" name=""/>
        <dsp:cNvSpPr/>
      </dsp:nvSpPr>
      <dsp:spPr>
        <a:xfrm>
          <a:off x="3363316"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5.Infra</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v1c:12, 14; Budget^Rail</a:t>
          </a:r>
          <a:endParaRPr lang="en-US" sz="1500" kern="1200" dirty="0">
            <a:effectLst/>
            <a:latin typeface="Franklin Gothic Medium Cond" panose="020B0606030402020204" pitchFamily="34" charset="0"/>
          </a:endParaRPr>
        </a:p>
      </dsp:txBody>
      <dsp:txXfrm>
        <a:off x="3363316" y="4601675"/>
        <a:ext cx="2248110" cy="707270"/>
      </dsp:txXfrm>
    </dsp:sp>
    <dsp:sp modelId="{6E8221CC-8305-4D61-9A7B-4659177361D0}">
      <dsp:nvSpPr>
        <dsp:cNvPr id="0" name=""/>
        <dsp:cNvSpPr/>
      </dsp:nvSpPr>
      <dsp:spPr>
        <a:xfrm>
          <a:off x="5914542" y="2782979"/>
          <a:ext cx="2525966" cy="2020773"/>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FCF10E3-CE44-4D5D-B6C3-D093453FEDD9}">
      <dsp:nvSpPr>
        <dsp:cNvPr id="0" name=""/>
        <dsp:cNvSpPr/>
      </dsp:nvSpPr>
      <dsp:spPr>
        <a:xfrm>
          <a:off x="6141879" y="4601675"/>
          <a:ext cx="2248110" cy="707270"/>
        </a:xfrm>
        <a:prstGeom prst="wedgeRectCallout">
          <a:avLst>
            <a:gd name="adj1" fmla="val 20250"/>
            <a:gd name="adj2" fmla="val -607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effectLst/>
              <a:latin typeface="Franklin Gothic Medium Cond" panose="020B0606030402020204" pitchFamily="34" charset="0"/>
            </a:rPr>
            <a:t>6.HRD</a:t>
          </a:r>
          <a:endParaRPr lang="en-US" sz="1900" kern="1200" dirty="0">
            <a:effectLst/>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smtClean="0">
              <a:effectLst/>
              <a:latin typeface="Franklin Gothic Medium Cond" panose="020B0606030402020204" pitchFamily="34" charset="0"/>
            </a:rPr>
            <a:t>V1c:10</a:t>
          </a:r>
          <a:endParaRPr lang="en-US" sz="1500" kern="1200" dirty="0">
            <a:effectLst/>
            <a:latin typeface="Franklin Gothic Medium Cond" panose="020B0606030402020204" pitchFamily="34" charset="0"/>
          </a:endParaRPr>
        </a:p>
      </dsp:txBody>
      <dsp:txXfrm>
        <a:off x="6141879" y="4601675"/>
        <a:ext cx="2248110" cy="70727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076B6-D822-4D03-9150-8160F86E592E}">
      <dsp:nvSpPr>
        <dsp:cNvPr id="0" name=""/>
        <dsp:cNvSpPr/>
      </dsp:nvSpPr>
      <dsp:spPr>
        <a:xfrm>
          <a:off x="751" y="1345303"/>
          <a:ext cx="4647259" cy="1220733"/>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BES173: theory, current</a:t>
          </a:r>
          <a:endParaRPr lang="en-US" sz="3800" kern="1200" dirty="0"/>
        </a:p>
      </dsp:txBody>
      <dsp:txXfrm>
        <a:off x="36505" y="1381057"/>
        <a:ext cx="4575751" cy="1149225"/>
      </dsp:txXfrm>
    </dsp:sp>
    <dsp:sp modelId="{BD7A5F04-B969-4FDD-A7B6-7FD54D7E4B19}">
      <dsp:nvSpPr>
        <dsp:cNvPr id="0" name=""/>
        <dsp:cNvSpPr/>
      </dsp:nvSpPr>
      <dsp:spPr>
        <a:xfrm>
          <a:off x="751" y="761"/>
          <a:ext cx="1092958" cy="1220733"/>
        </a:xfrm>
        <a:prstGeom prst="roundRect">
          <a:avLst>
            <a:gd name="adj" fmla="val 10000"/>
          </a:avLst>
        </a:prstGeom>
        <a:solidFill>
          <a:srgbClr val="00B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BoP</a:t>
          </a:r>
          <a:r>
            <a:rPr lang="en-US" sz="2400" kern="1200" dirty="0" smtClean="0"/>
            <a:t>-Current</a:t>
          </a:r>
          <a:endParaRPr lang="en-US" sz="2400" kern="1200" dirty="0"/>
        </a:p>
      </dsp:txBody>
      <dsp:txXfrm>
        <a:off x="32763" y="32773"/>
        <a:ext cx="1028934" cy="1156709"/>
      </dsp:txXfrm>
    </dsp:sp>
    <dsp:sp modelId="{ADEAE4C7-73DE-4243-B51D-05C66AE8B115}">
      <dsp:nvSpPr>
        <dsp:cNvPr id="0" name=""/>
        <dsp:cNvSpPr/>
      </dsp:nvSpPr>
      <dsp:spPr>
        <a:xfrm>
          <a:off x="1185518" y="761"/>
          <a:ext cx="1092958" cy="1220733"/>
        </a:xfrm>
        <a:prstGeom prst="roundRect">
          <a:avLst>
            <a:gd name="adj" fmla="val 10000"/>
          </a:avLst>
        </a:prstGeom>
        <a:solidFill>
          <a:srgbClr val="00B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BoP</a:t>
          </a:r>
          <a:r>
            <a:rPr lang="en-US" sz="2400" kern="1200" dirty="0" smtClean="0"/>
            <a:t>-Capital</a:t>
          </a:r>
          <a:endParaRPr lang="en-US" sz="2400" kern="1200" dirty="0"/>
        </a:p>
      </dsp:txBody>
      <dsp:txXfrm>
        <a:off x="1217530" y="32773"/>
        <a:ext cx="1028934" cy="1156709"/>
      </dsp:txXfrm>
    </dsp:sp>
    <dsp:sp modelId="{1930294B-5E83-4794-AA1D-69A2ACF05691}">
      <dsp:nvSpPr>
        <dsp:cNvPr id="0" name=""/>
        <dsp:cNvSpPr/>
      </dsp:nvSpPr>
      <dsp:spPr>
        <a:xfrm>
          <a:off x="2370285" y="761"/>
          <a:ext cx="1092958" cy="1220733"/>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Orgs</a:t>
          </a:r>
          <a:endParaRPr lang="en-US" sz="2400" kern="1200" dirty="0"/>
        </a:p>
      </dsp:txBody>
      <dsp:txXfrm>
        <a:off x="2402297" y="32773"/>
        <a:ext cx="1028934" cy="1156709"/>
      </dsp:txXfrm>
    </dsp:sp>
    <dsp:sp modelId="{DBB9B0B5-AE00-4E4D-9267-FF62D5D49B5F}">
      <dsp:nvSpPr>
        <dsp:cNvPr id="0" name=""/>
        <dsp:cNvSpPr/>
      </dsp:nvSpPr>
      <dsp:spPr>
        <a:xfrm>
          <a:off x="3555052" y="761"/>
          <a:ext cx="1092958" cy="1220733"/>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Survey Ch.5</a:t>
          </a:r>
          <a:endParaRPr lang="en-US" sz="2400" kern="1200" dirty="0"/>
        </a:p>
      </dsp:txBody>
      <dsp:txXfrm>
        <a:off x="3587064" y="32773"/>
        <a:ext cx="1028934" cy="11567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8B296-BFE4-44AC-B7C1-379A735C02F3}">
      <dsp:nvSpPr>
        <dsp:cNvPr id="0" name=""/>
        <dsp:cNvSpPr/>
      </dsp:nvSpPr>
      <dsp:spPr>
        <a:xfrm>
          <a:off x="3866" y="1304344"/>
          <a:ext cx="3380843" cy="2704674"/>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69" tIns="53340" rIns="477075" bIns="53340" numCol="1" spcCol="1270" anchor="t" anchorCtr="0">
          <a:noAutofit/>
        </a:bodyPr>
        <a:lstStyle/>
        <a:p>
          <a:pPr lvl="0" algn="l" defTabSz="933450">
            <a:lnSpc>
              <a:spcPct val="90000"/>
            </a:lnSpc>
            <a:spcBef>
              <a:spcPct val="0"/>
            </a:spcBef>
            <a:spcAft>
              <a:spcPct val="35000"/>
            </a:spcAft>
          </a:pPr>
          <a:r>
            <a:rPr lang="en-US" sz="2100" kern="1200" dirty="0" smtClean="0"/>
            <a:t>Prohibited</a:t>
          </a:r>
          <a:endParaRPr lang="en-US" sz="2100" kern="1200" dirty="0"/>
        </a:p>
        <a:p>
          <a:pPr marL="171450" lvl="1" indent="-171450" algn="l" defTabSz="711200">
            <a:lnSpc>
              <a:spcPct val="90000"/>
            </a:lnSpc>
            <a:spcBef>
              <a:spcPct val="0"/>
            </a:spcBef>
            <a:spcAft>
              <a:spcPct val="15000"/>
            </a:spcAft>
            <a:buChar char="••"/>
          </a:pPr>
          <a:r>
            <a:rPr lang="en-US" sz="1600" kern="1200" smtClean="0"/>
            <a:t>Lottery, Chit funds, Nidhi fund</a:t>
          </a:r>
          <a:endParaRPr lang="en-US" sz="1600" kern="1200" dirty="0"/>
        </a:p>
        <a:p>
          <a:pPr marL="171450" lvl="1" indent="-171450" algn="l" defTabSz="711200">
            <a:lnSpc>
              <a:spcPct val="90000"/>
            </a:lnSpc>
            <a:spcBef>
              <a:spcPct val="0"/>
            </a:spcBef>
            <a:spcAft>
              <a:spcPct val="15000"/>
            </a:spcAft>
            <a:buChar char="••"/>
          </a:pPr>
          <a:r>
            <a:rPr lang="en-US" sz="1600" kern="1200" dirty="0"/>
            <a:t>Betting, Gambling, Tobacco</a:t>
          </a:r>
        </a:p>
        <a:p>
          <a:pPr marL="171450" lvl="1" indent="-171450" algn="l" defTabSz="711200">
            <a:lnSpc>
              <a:spcPct val="90000"/>
            </a:lnSpc>
            <a:spcBef>
              <a:spcPct val="0"/>
            </a:spcBef>
            <a:spcAft>
              <a:spcPct val="15000"/>
            </a:spcAft>
            <a:buChar char="••"/>
          </a:pPr>
          <a:r>
            <a:rPr lang="en-US" sz="1600" kern="1200" dirty="0"/>
            <a:t>Real estate </a:t>
          </a:r>
          <a:r>
            <a:rPr lang="en-US" sz="1600" kern="1200" dirty="0" smtClean="0"/>
            <a:t>business**</a:t>
          </a:r>
          <a:endParaRPr lang="en-US" sz="1600" kern="1200" dirty="0"/>
        </a:p>
        <a:p>
          <a:pPr marL="171450" lvl="1" indent="-171450" algn="l" defTabSz="711200">
            <a:lnSpc>
              <a:spcPct val="90000"/>
            </a:lnSpc>
            <a:spcBef>
              <a:spcPct val="0"/>
            </a:spcBef>
            <a:spcAft>
              <a:spcPct val="15000"/>
            </a:spcAft>
            <a:buChar char="••"/>
          </a:pPr>
          <a:r>
            <a:rPr lang="en-US" sz="1600" kern="1200" dirty="0"/>
            <a:t>Farmhouse</a:t>
          </a:r>
        </a:p>
        <a:p>
          <a:pPr marL="171450" lvl="1" indent="-171450" algn="l" defTabSz="711200">
            <a:lnSpc>
              <a:spcPct val="90000"/>
            </a:lnSpc>
            <a:spcBef>
              <a:spcPct val="0"/>
            </a:spcBef>
            <a:spcAft>
              <a:spcPct val="15000"/>
            </a:spcAft>
            <a:buChar char="••"/>
          </a:pPr>
          <a:r>
            <a:rPr lang="en-US" sz="1600" kern="1200" dirty="0"/>
            <a:t>Atomic  energy.</a:t>
          </a:r>
        </a:p>
        <a:p>
          <a:pPr marL="171450" lvl="1" indent="-171450" algn="l" defTabSz="711200">
            <a:lnSpc>
              <a:spcPct val="90000"/>
            </a:lnSpc>
            <a:spcBef>
              <a:spcPct val="0"/>
            </a:spcBef>
            <a:spcAft>
              <a:spcPct val="15000"/>
            </a:spcAft>
            <a:buChar char="••"/>
          </a:pPr>
          <a:r>
            <a:rPr lang="en-US" sz="1600" kern="1200" dirty="0"/>
            <a:t>Railway transport (Metro permit)</a:t>
          </a:r>
        </a:p>
        <a:p>
          <a:pPr marL="171450" lvl="1" indent="-171450" algn="l" defTabSz="711200">
            <a:lnSpc>
              <a:spcPct val="90000"/>
            </a:lnSpc>
            <a:spcBef>
              <a:spcPct val="0"/>
            </a:spcBef>
            <a:spcAft>
              <a:spcPct val="15000"/>
            </a:spcAft>
            <a:buChar char="••"/>
          </a:pPr>
          <a:r>
            <a:rPr lang="en-US" sz="1600" u="sng" kern="1200" dirty="0"/>
            <a:t>B2C E-commerce :Inventory based</a:t>
          </a:r>
        </a:p>
      </dsp:txBody>
      <dsp:txXfrm>
        <a:off x="3866" y="1304344"/>
        <a:ext cx="3042759" cy="2704674"/>
      </dsp:txXfrm>
    </dsp:sp>
    <dsp:sp modelId="{A677A257-7ED4-42F5-BB9E-BA8F3DF85095}">
      <dsp:nvSpPr>
        <dsp:cNvPr id="0" name=""/>
        <dsp:cNvSpPr/>
      </dsp:nvSpPr>
      <dsp:spPr>
        <a:xfrm>
          <a:off x="2708540" y="1304344"/>
          <a:ext cx="3380843" cy="2704674"/>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69" tIns="53340" rIns="119269" bIns="53340" numCol="1" spcCol="1270" anchor="t" anchorCtr="0">
          <a:noAutofit/>
        </a:bodyPr>
        <a:lstStyle/>
        <a:p>
          <a:pPr lvl="0" algn="l" defTabSz="933450">
            <a:lnSpc>
              <a:spcPct val="90000"/>
            </a:lnSpc>
            <a:spcBef>
              <a:spcPct val="0"/>
            </a:spcBef>
            <a:spcAft>
              <a:spcPct val="35000"/>
            </a:spcAft>
          </a:pPr>
          <a:r>
            <a:rPr lang="en-US" sz="2100" kern="1200" dirty="0" smtClean="0"/>
            <a:t>20-26%</a:t>
          </a:r>
          <a:endParaRPr lang="en-US" sz="2100" kern="1200" dirty="0"/>
        </a:p>
        <a:p>
          <a:pPr marL="171450" lvl="1" indent="-171450" algn="l" defTabSz="711200">
            <a:lnSpc>
              <a:spcPct val="90000"/>
            </a:lnSpc>
            <a:spcBef>
              <a:spcPct val="0"/>
            </a:spcBef>
            <a:spcAft>
              <a:spcPct val="15000"/>
            </a:spcAft>
            <a:buChar char="••"/>
          </a:pPr>
          <a:r>
            <a:rPr lang="en-US" sz="1600" kern="1200" dirty="0" smtClean="0">
              <a:solidFill>
                <a:srgbClr val="FFC000"/>
              </a:solidFill>
            </a:rPr>
            <a:t>Public Sector Banks- 20% MAX</a:t>
          </a:r>
          <a:endParaRPr lang="en-US" sz="1600" kern="1200" dirty="0"/>
        </a:p>
        <a:p>
          <a:pPr marL="171450" lvl="1" indent="-171450" algn="l" defTabSz="711200">
            <a:lnSpc>
              <a:spcPct val="90000"/>
            </a:lnSpc>
            <a:spcBef>
              <a:spcPct val="0"/>
            </a:spcBef>
            <a:spcAft>
              <a:spcPct val="15000"/>
            </a:spcAft>
            <a:buChar char="••"/>
          </a:pPr>
          <a:r>
            <a:rPr lang="en-US" sz="1600" kern="1200" dirty="0" smtClean="0"/>
            <a:t>26% Print Media, FM Radio</a:t>
          </a:r>
          <a:endParaRPr lang="en-US" sz="1600" kern="1200" dirty="0"/>
        </a:p>
        <a:p>
          <a:pPr marL="171450" lvl="1" indent="-171450" algn="l" defTabSz="711200">
            <a:lnSpc>
              <a:spcPct val="90000"/>
            </a:lnSpc>
            <a:spcBef>
              <a:spcPct val="0"/>
            </a:spcBef>
            <a:spcAft>
              <a:spcPct val="15000"/>
            </a:spcAft>
            <a:buChar char="••"/>
          </a:pPr>
          <a:endParaRPr lang="en-US" sz="1600" kern="1200" dirty="0">
            <a:solidFill>
              <a:srgbClr val="FFC000"/>
            </a:solidFill>
          </a:endParaRPr>
        </a:p>
      </dsp:txBody>
      <dsp:txXfrm>
        <a:off x="3384709" y="1304344"/>
        <a:ext cx="2028506" cy="2704674"/>
      </dsp:txXfrm>
    </dsp:sp>
    <dsp:sp modelId="{87EAFE81-218B-4778-BC8F-7D50DE96253A}">
      <dsp:nvSpPr>
        <dsp:cNvPr id="0" name=""/>
        <dsp:cNvSpPr/>
      </dsp:nvSpPr>
      <dsp:spPr>
        <a:xfrm>
          <a:off x="5413215" y="1304344"/>
          <a:ext cx="3380843" cy="2704674"/>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69" tIns="53340" rIns="119269" bIns="53340" numCol="1" spcCol="1270" anchor="t" anchorCtr="0">
          <a:noAutofit/>
        </a:bodyPr>
        <a:lstStyle/>
        <a:p>
          <a:pPr lvl="0" algn="l" defTabSz="933450">
            <a:lnSpc>
              <a:spcPct val="90000"/>
            </a:lnSpc>
            <a:spcBef>
              <a:spcPct val="0"/>
            </a:spcBef>
            <a:spcAft>
              <a:spcPct val="35000"/>
            </a:spcAft>
          </a:pPr>
          <a:r>
            <a:rPr lang="en-US" sz="2100" kern="1200" dirty="0" smtClean="0"/>
            <a:t>49%</a:t>
          </a:r>
          <a:endParaRPr lang="en-US" sz="2100" kern="1200" dirty="0"/>
        </a:p>
        <a:p>
          <a:pPr marL="171450" lvl="1" indent="-171450" algn="l" defTabSz="711200">
            <a:lnSpc>
              <a:spcPct val="90000"/>
            </a:lnSpc>
            <a:spcBef>
              <a:spcPct val="0"/>
            </a:spcBef>
            <a:spcAft>
              <a:spcPct val="15000"/>
            </a:spcAft>
            <a:buChar char="••"/>
          </a:pPr>
          <a:r>
            <a:rPr lang="en-US" sz="1600" kern="1200" dirty="0" smtClean="0"/>
            <a:t>PSU-Petro Refine; Power-exchange</a:t>
          </a:r>
          <a:endParaRPr lang="en-US" sz="1600" kern="1200" dirty="0"/>
        </a:p>
        <a:p>
          <a:pPr marL="171450" lvl="1" indent="-171450" algn="l" defTabSz="711200">
            <a:lnSpc>
              <a:spcPct val="90000"/>
            </a:lnSpc>
            <a:spcBef>
              <a:spcPct val="0"/>
            </a:spcBef>
            <a:spcAft>
              <a:spcPct val="15000"/>
            </a:spcAft>
            <a:buChar char="••"/>
          </a:pPr>
          <a:r>
            <a:rPr lang="en-US" sz="1600" kern="1200" dirty="0"/>
            <a:t>Defense (FPI-24%); private security agencies</a:t>
          </a:r>
        </a:p>
        <a:p>
          <a:pPr marL="171450" lvl="1" indent="-171450" algn="l" defTabSz="711200">
            <a:lnSpc>
              <a:spcPct val="90000"/>
            </a:lnSpc>
            <a:spcBef>
              <a:spcPct val="0"/>
            </a:spcBef>
            <a:spcAft>
              <a:spcPct val="15000"/>
            </a:spcAft>
            <a:buChar char="••"/>
          </a:pPr>
          <a:r>
            <a:rPr lang="en-US" sz="1600" kern="1200" dirty="0" smtClean="0"/>
            <a:t>Cable, Airlines</a:t>
          </a:r>
          <a:endParaRPr lang="en-US" sz="1600" kern="1200" dirty="0"/>
        </a:p>
        <a:p>
          <a:pPr marL="171450" lvl="1" indent="-171450" algn="l" defTabSz="711200">
            <a:lnSpc>
              <a:spcPct val="90000"/>
            </a:lnSpc>
            <a:spcBef>
              <a:spcPct val="0"/>
            </a:spcBef>
            <a:spcAft>
              <a:spcPct val="15000"/>
            </a:spcAft>
            <a:buChar char="••"/>
          </a:pPr>
          <a:r>
            <a:rPr lang="en-US" sz="1600" kern="1200" dirty="0"/>
            <a:t>Insurance; Pension; Commodity exchange</a:t>
          </a:r>
        </a:p>
      </dsp:txBody>
      <dsp:txXfrm>
        <a:off x="6089384" y="1304344"/>
        <a:ext cx="2028506" cy="2704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8B296-BFE4-44AC-B7C1-379A735C02F3}">
      <dsp:nvSpPr>
        <dsp:cNvPr id="0" name=""/>
        <dsp:cNvSpPr/>
      </dsp:nvSpPr>
      <dsp:spPr>
        <a:xfrm>
          <a:off x="7023" y="662022"/>
          <a:ext cx="4986647" cy="3989317"/>
        </a:xfrm>
        <a:prstGeom prst="homePlate">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8" tIns="101600" rIns="703671" bIns="101600" numCol="1" spcCol="1270" anchor="t" anchorCtr="0">
          <a:noAutofit/>
        </a:bodyPr>
        <a:lstStyle/>
        <a:p>
          <a:pPr lvl="0" algn="l" defTabSz="1778000">
            <a:lnSpc>
              <a:spcPct val="90000"/>
            </a:lnSpc>
            <a:spcBef>
              <a:spcPct val="0"/>
            </a:spcBef>
            <a:spcAft>
              <a:spcPct val="35000"/>
            </a:spcAft>
          </a:pPr>
          <a:r>
            <a:rPr lang="en-US" sz="4000" kern="1200" dirty="0" smtClean="0"/>
            <a:t>51%</a:t>
          </a:r>
          <a:endParaRPr lang="en-US" sz="4000" kern="1200" dirty="0"/>
        </a:p>
        <a:p>
          <a:pPr marL="285750" lvl="1" indent="-285750" algn="l" defTabSz="1377950">
            <a:lnSpc>
              <a:spcPct val="90000"/>
            </a:lnSpc>
            <a:spcBef>
              <a:spcPct val="0"/>
            </a:spcBef>
            <a:spcAft>
              <a:spcPct val="15000"/>
            </a:spcAft>
            <a:buChar char="••"/>
          </a:pPr>
          <a:r>
            <a:rPr lang="en-US" sz="3100" kern="1200" dirty="0" smtClean="0"/>
            <a:t>Multi-brand Retail</a:t>
          </a:r>
          <a:endParaRPr lang="en-US" sz="3100" kern="1200" dirty="0"/>
        </a:p>
        <a:p>
          <a:pPr marL="285750" lvl="1" indent="-285750" algn="l" defTabSz="1377950">
            <a:lnSpc>
              <a:spcPct val="90000"/>
            </a:lnSpc>
            <a:spcBef>
              <a:spcPct val="0"/>
            </a:spcBef>
            <a:spcAft>
              <a:spcPct val="15000"/>
            </a:spcAft>
            <a:buChar char="••"/>
          </a:pPr>
          <a:r>
            <a:rPr lang="en-US" sz="3100" kern="1200" dirty="0" smtClean="0"/>
            <a:t>30% procurement from local sources,</a:t>
          </a:r>
          <a:endParaRPr lang="en-US" sz="3100" kern="1200" dirty="0"/>
        </a:p>
        <a:p>
          <a:pPr marL="285750" lvl="1" indent="-285750" algn="l" defTabSz="1377950">
            <a:lnSpc>
              <a:spcPct val="90000"/>
            </a:lnSpc>
            <a:spcBef>
              <a:spcPct val="0"/>
            </a:spcBef>
            <a:spcAft>
              <a:spcPct val="15000"/>
            </a:spcAft>
            <a:buChar char="••"/>
          </a:pPr>
          <a:r>
            <a:rPr lang="en-US" sz="3100" kern="1200" dirty="0" smtClean="0"/>
            <a:t>metropolitan areas only</a:t>
          </a:r>
          <a:endParaRPr lang="en-US" sz="3100" kern="1200" dirty="0"/>
        </a:p>
        <a:p>
          <a:pPr marL="285750" lvl="1" indent="-285750" algn="l" defTabSz="1377950">
            <a:lnSpc>
              <a:spcPct val="90000"/>
            </a:lnSpc>
            <a:spcBef>
              <a:spcPct val="0"/>
            </a:spcBef>
            <a:spcAft>
              <a:spcPct val="15000"/>
            </a:spcAft>
            <a:buChar char="••"/>
          </a:pPr>
          <a:r>
            <a:rPr lang="en-US" sz="3100" kern="1200" dirty="0" smtClean="0"/>
            <a:t>Selected states permitted</a:t>
          </a:r>
          <a:endParaRPr lang="en-US" sz="3100" kern="1200" dirty="0"/>
        </a:p>
      </dsp:txBody>
      <dsp:txXfrm>
        <a:off x="7023" y="662022"/>
        <a:ext cx="4487982" cy="3989317"/>
      </dsp:txXfrm>
    </dsp:sp>
    <dsp:sp modelId="{CF37EF8B-C8A2-425D-A5D7-017FFBD641FD}">
      <dsp:nvSpPr>
        <dsp:cNvPr id="0" name=""/>
        <dsp:cNvSpPr/>
      </dsp:nvSpPr>
      <dsp:spPr>
        <a:xfrm>
          <a:off x="3996341" y="662022"/>
          <a:ext cx="4986647" cy="3989317"/>
        </a:xfrm>
        <a:prstGeom prst="chevron">
          <a:avLst>
            <a:gd name="adj" fmla="val 2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918" tIns="101600" rIns="175918" bIns="101600" numCol="1" spcCol="1270" anchor="t" anchorCtr="0">
          <a:noAutofit/>
        </a:bodyPr>
        <a:lstStyle/>
        <a:p>
          <a:pPr lvl="0" algn="l" defTabSz="1778000">
            <a:lnSpc>
              <a:spcPct val="90000"/>
            </a:lnSpc>
            <a:spcBef>
              <a:spcPct val="0"/>
            </a:spcBef>
            <a:spcAft>
              <a:spcPct val="35000"/>
            </a:spcAft>
          </a:pPr>
          <a:r>
            <a:rPr lang="en-US" sz="4000" kern="1200" dirty="0" smtClean="0"/>
            <a:t>74%</a:t>
          </a:r>
          <a:endParaRPr lang="en-US" sz="4000" kern="1200" dirty="0"/>
        </a:p>
        <a:p>
          <a:pPr marL="285750" lvl="1" indent="-285750" algn="l" defTabSz="1377950">
            <a:lnSpc>
              <a:spcPct val="90000"/>
            </a:lnSpc>
            <a:spcBef>
              <a:spcPct val="0"/>
            </a:spcBef>
            <a:spcAft>
              <a:spcPct val="15000"/>
            </a:spcAft>
            <a:buChar char="••"/>
          </a:pPr>
          <a:r>
            <a:rPr lang="en-US" sz="3100" kern="1200" dirty="0" smtClean="0">
              <a:solidFill>
                <a:srgbClr val="FFC000"/>
              </a:solidFill>
            </a:rPr>
            <a:t>Private Banks (49% FPI MAX)</a:t>
          </a:r>
          <a:endParaRPr lang="en-US" sz="3100" kern="1200" dirty="0">
            <a:solidFill>
              <a:srgbClr val="FFC000"/>
            </a:solidFill>
          </a:endParaRPr>
        </a:p>
        <a:p>
          <a:pPr marL="285750" lvl="1" indent="-285750" algn="l" defTabSz="1377950">
            <a:lnSpc>
              <a:spcPct val="90000"/>
            </a:lnSpc>
            <a:spcBef>
              <a:spcPct val="0"/>
            </a:spcBef>
            <a:spcAft>
              <a:spcPct val="15000"/>
            </a:spcAft>
            <a:buChar char="••"/>
          </a:pPr>
          <a:r>
            <a:rPr lang="en-US" sz="3100" kern="1200" dirty="0" smtClean="0"/>
            <a:t>Broadcasting: </a:t>
          </a:r>
          <a:r>
            <a:rPr lang="en-US" sz="3100" kern="1200" dirty="0" smtClean="0">
              <a:solidFill>
                <a:srgbClr val="FFC000"/>
              </a:solidFill>
            </a:rPr>
            <a:t>DTH</a:t>
          </a:r>
          <a:r>
            <a:rPr lang="en-US" sz="3100" kern="1200" dirty="0" smtClean="0"/>
            <a:t>, Mobile TV, Satellite</a:t>
          </a:r>
          <a:endParaRPr lang="en-US" sz="3100" kern="1200" dirty="0"/>
        </a:p>
        <a:p>
          <a:pPr marL="285750" lvl="1" indent="-285750" algn="l" defTabSz="1377950">
            <a:lnSpc>
              <a:spcPct val="90000"/>
            </a:lnSpc>
            <a:spcBef>
              <a:spcPct val="0"/>
            </a:spcBef>
            <a:spcAft>
              <a:spcPct val="15000"/>
            </a:spcAft>
            <a:buChar char="••"/>
          </a:pPr>
          <a:r>
            <a:rPr lang="en-US" sz="3100" kern="1200" dirty="0"/>
            <a:t>Credit info. companies</a:t>
          </a:r>
        </a:p>
      </dsp:txBody>
      <dsp:txXfrm>
        <a:off x="4993670" y="662022"/>
        <a:ext cx="2991989" cy="39893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9360F-A496-4C1F-9E20-D93B62DA24B3}">
      <dsp:nvSpPr>
        <dsp:cNvPr id="0" name=""/>
        <dsp:cNvSpPr/>
      </dsp:nvSpPr>
      <dsp:spPr>
        <a:xfrm>
          <a:off x="883189" y="1137"/>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Agri</a:t>
          </a:r>
          <a:r>
            <a:rPr lang="en-US" sz="2000" kern="1200" dirty="0"/>
            <a:t>, Animal</a:t>
          </a:r>
        </a:p>
      </dsp:txBody>
      <dsp:txXfrm>
        <a:off x="883189" y="1137"/>
        <a:ext cx="2197234" cy="1318340"/>
      </dsp:txXfrm>
    </dsp:sp>
    <dsp:sp modelId="{D4F18E87-9E4E-451D-9013-384915E5964A}">
      <dsp:nvSpPr>
        <dsp:cNvPr id="0" name=""/>
        <dsp:cNvSpPr/>
      </dsp:nvSpPr>
      <dsp:spPr>
        <a:xfrm>
          <a:off x="3300147" y="1137"/>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Agriculture (Tea- Government route)</a:t>
          </a:r>
        </a:p>
      </dsp:txBody>
      <dsp:txXfrm>
        <a:off x="3300147" y="1137"/>
        <a:ext cx="2197234" cy="1318340"/>
      </dsp:txXfrm>
    </dsp:sp>
    <dsp:sp modelId="{92B92F11-BB31-47E5-A8B1-12DD90068B65}">
      <dsp:nvSpPr>
        <dsp:cNvPr id="0" name=""/>
        <dsp:cNvSpPr/>
      </dsp:nvSpPr>
      <dsp:spPr>
        <a:xfrm>
          <a:off x="5717105" y="1137"/>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Mining, coal</a:t>
          </a:r>
        </a:p>
      </dsp:txBody>
      <dsp:txXfrm>
        <a:off x="5717105" y="1137"/>
        <a:ext cx="2197234" cy="1318340"/>
      </dsp:txXfrm>
    </dsp:sp>
    <dsp:sp modelId="{0D12763A-B0F6-44E8-BE34-BD83043BF6E9}">
      <dsp:nvSpPr>
        <dsp:cNvPr id="0" name=""/>
        <dsp:cNvSpPr/>
      </dsp:nvSpPr>
      <dsp:spPr>
        <a:xfrm>
          <a:off x="883189" y="1539201"/>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[low cost] Housing</a:t>
          </a:r>
          <a:r>
            <a:rPr lang="en-US" sz="2000" kern="1200" dirty="0"/>
            <a:t>, construction*</a:t>
          </a:r>
        </a:p>
      </dsp:txBody>
      <dsp:txXfrm>
        <a:off x="883189" y="1539201"/>
        <a:ext cx="2197234" cy="1318340"/>
      </dsp:txXfrm>
    </dsp:sp>
    <dsp:sp modelId="{564526F7-6A28-4D84-897B-EF543133F639}">
      <dsp:nvSpPr>
        <dsp:cNvPr id="0" name=""/>
        <dsp:cNvSpPr/>
      </dsp:nvSpPr>
      <dsp:spPr>
        <a:xfrm>
          <a:off x="3300147" y="1539201"/>
          <a:ext cx="2197234" cy="131834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Oil gas exploration</a:t>
          </a:r>
        </a:p>
      </dsp:txBody>
      <dsp:txXfrm>
        <a:off x="3300147" y="1539201"/>
        <a:ext cx="2197234" cy="1318340"/>
      </dsp:txXfrm>
    </dsp:sp>
    <dsp:sp modelId="{BA66F26A-6E01-4083-8D14-52CB19219658}">
      <dsp:nvSpPr>
        <dsp:cNvPr id="0" name=""/>
        <dsp:cNvSpPr/>
      </dsp:nvSpPr>
      <dsp:spPr>
        <a:xfrm>
          <a:off x="5717105" y="1539201"/>
          <a:ext cx="2197234" cy="131834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Airport Greenfield, brownfield; helicopter, Courier</a:t>
          </a:r>
        </a:p>
      </dsp:txBody>
      <dsp:txXfrm>
        <a:off x="5717105" y="1539201"/>
        <a:ext cx="2197234" cy="1318340"/>
      </dsp:txXfrm>
    </dsp:sp>
    <dsp:sp modelId="{2C60B725-45B5-4B22-8C3A-34317D76930B}">
      <dsp:nvSpPr>
        <dsp:cNvPr id="0" name=""/>
        <dsp:cNvSpPr/>
      </dsp:nvSpPr>
      <dsp:spPr>
        <a:xfrm>
          <a:off x="883189" y="3077265"/>
          <a:ext cx="2197234" cy="131834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Pharma Green field; Brownfield; ,Medical devices</a:t>
          </a:r>
        </a:p>
      </dsp:txBody>
      <dsp:txXfrm>
        <a:off x="883189" y="3077265"/>
        <a:ext cx="2197234" cy="1318340"/>
      </dsp:txXfrm>
    </dsp:sp>
    <dsp:sp modelId="{DA93DAB6-C5FA-49C9-9FCD-29DAD7BDAC1C}">
      <dsp:nvSpPr>
        <dsp:cNvPr id="0" name=""/>
        <dsp:cNvSpPr/>
      </dsp:nvSpPr>
      <dsp:spPr>
        <a:xfrm>
          <a:off x="3300147" y="3077265"/>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Manufacturing; Industrial Parks; </a:t>
          </a:r>
          <a:r>
            <a:rPr lang="en-US" sz="2000" kern="1200" dirty="0">
              <a:solidFill>
                <a:srgbClr val="FFC000"/>
              </a:solidFill>
            </a:rPr>
            <a:t>Railway-infra</a:t>
          </a:r>
        </a:p>
      </dsp:txBody>
      <dsp:txXfrm>
        <a:off x="3300147" y="3077265"/>
        <a:ext cx="2197234" cy="1318340"/>
      </dsp:txXfrm>
    </dsp:sp>
    <dsp:sp modelId="{36A32A7D-1F2F-4D13-A36C-1E0B0E407FA0}">
      <dsp:nvSpPr>
        <dsp:cNvPr id="0" name=""/>
        <dsp:cNvSpPr/>
      </dsp:nvSpPr>
      <dsp:spPr>
        <a:xfrm>
          <a:off x="5717105" y="3077265"/>
          <a:ext cx="2197234" cy="1318340"/>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NBFC, ARC –SARFAESI; White-label ATM</a:t>
          </a:r>
        </a:p>
      </dsp:txBody>
      <dsp:txXfrm>
        <a:off x="5717105" y="3077265"/>
        <a:ext cx="2197234" cy="1318340"/>
      </dsp:txXfrm>
    </dsp:sp>
    <dsp:sp modelId="{1886873F-BA8D-4AE4-8D42-2A9C75ABAB3D}">
      <dsp:nvSpPr>
        <dsp:cNvPr id="0" name=""/>
        <dsp:cNvSpPr/>
      </dsp:nvSpPr>
      <dsp:spPr>
        <a:xfrm>
          <a:off x="2091668" y="4615329"/>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Sci</a:t>
          </a:r>
          <a:r>
            <a:rPr lang="en-US" sz="2000" kern="1200" dirty="0"/>
            <a:t>-magazine, journals</a:t>
          </a:r>
        </a:p>
      </dsp:txBody>
      <dsp:txXfrm>
        <a:off x="2091668" y="4615329"/>
        <a:ext cx="2197234" cy="1318340"/>
      </dsp:txXfrm>
    </dsp:sp>
    <dsp:sp modelId="{87733171-929B-4018-9CEB-3B3EADA5F878}">
      <dsp:nvSpPr>
        <dsp:cNvPr id="0" name=""/>
        <dsp:cNvSpPr/>
      </dsp:nvSpPr>
      <dsp:spPr>
        <a:xfrm>
          <a:off x="4508626" y="4615329"/>
          <a:ext cx="2197234" cy="1318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Wholesale trading, single brand Retail, B2B-Ecomm, Market place-</a:t>
          </a:r>
          <a:r>
            <a:rPr lang="en-US" sz="2000" kern="1200" dirty="0" err="1"/>
            <a:t>Ecomm</a:t>
          </a:r>
          <a:endParaRPr lang="en-US" sz="2000" kern="1200" dirty="0"/>
        </a:p>
      </dsp:txBody>
      <dsp:txXfrm>
        <a:off x="4508626" y="4615329"/>
        <a:ext cx="2197234" cy="13183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D8859-12AA-49D7-BA29-A3D5C0312E04}">
      <dsp:nvSpPr>
        <dsp:cNvPr id="0" name=""/>
        <dsp:cNvSpPr/>
      </dsp:nvSpPr>
      <dsp:spPr>
        <a:xfrm>
          <a:off x="4543" y="399157"/>
          <a:ext cx="1757067" cy="142963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265C-B375-46D1-BCD1-0C7D7C682A44}">
      <dsp:nvSpPr>
        <dsp:cNvPr id="0" name=""/>
        <dsp:cNvSpPr/>
      </dsp:nvSpPr>
      <dsp:spPr>
        <a:xfrm>
          <a:off x="4543"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3EB78C-C57F-4921-8AA2-778F7F4C9858}">
      <dsp:nvSpPr>
        <dsp:cNvPr id="0" name=""/>
        <dsp:cNvSpPr/>
      </dsp:nvSpPr>
      <dsp:spPr>
        <a:xfrm>
          <a:off x="4543"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Services</a:t>
          </a:r>
        </a:p>
      </dsp:txBody>
      <dsp:txXfrm>
        <a:off x="4543" y="1992511"/>
        <a:ext cx="1757067" cy="1757067"/>
      </dsp:txXfrm>
    </dsp:sp>
    <dsp:sp modelId="{7CCE502E-4EA1-4B67-894A-F21184F56FB9}">
      <dsp:nvSpPr>
        <dsp:cNvPr id="0" name=""/>
        <dsp:cNvSpPr/>
      </dsp:nvSpPr>
      <dsp:spPr>
        <a:xfrm>
          <a:off x="2052092" y="235443"/>
          <a:ext cx="1177657" cy="175706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9B1AF-A2B5-4FB2-9577-AF03335A1CBA}">
      <dsp:nvSpPr>
        <dsp:cNvPr id="0" name=""/>
        <dsp:cNvSpPr/>
      </dsp:nvSpPr>
      <dsp:spPr>
        <a:xfrm>
          <a:off x="1762386"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E68540-CAC3-4CED-A16D-BCFF1DF59B82}">
      <dsp:nvSpPr>
        <dsp:cNvPr id="0" name=""/>
        <dsp:cNvSpPr/>
      </dsp:nvSpPr>
      <dsp:spPr>
        <a:xfrm>
          <a:off x="1762386"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Construction</a:t>
          </a:r>
        </a:p>
      </dsp:txBody>
      <dsp:txXfrm>
        <a:off x="1762386" y="1992511"/>
        <a:ext cx="1757067" cy="1757067"/>
      </dsp:txXfrm>
    </dsp:sp>
    <dsp:sp modelId="{CE0C7C99-9EEB-45FD-8920-19E7CFF44A2C}">
      <dsp:nvSpPr>
        <dsp:cNvPr id="0" name=""/>
        <dsp:cNvSpPr/>
      </dsp:nvSpPr>
      <dsp:spPr>
        <a:xfrm>
          <a:off x="3520230" y="235443"/>
          <a:ext cx="1757067" cy="1757067"/>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AB5BD-BA0F-4BFC-ABA8-C20D825077BD}">
      <dsp:nvSpPr>
        <dsp:cNvPr id="0" name=""/>
        <dsp:cNvSpPr/>
      </dsp:nvSpPr>
      <dsp:spPr>
        <a:xfrm>
          <a:off x="3520230"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FDC84B-8018-4C02-93E1-2430C1D1490B}">
      <dsp:nvSpPr>
        <dsp:cNvPr id="0" name=""/>
        <dsp:cNvSpPr/>
      </dsp:nvSpPr>
      <dsp:spPr>
        <a:xfrm>
          <a:off x="3520230"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Computer Hardware, software</a:t>
          </a:r>
        </a:p>
      </dsp:txBody>
      <dsp:txXfrm>
        <a:off x="3520230" y="1992511"/>
        <a:ext cx="1757067" cy="1757067"/>
      </dsp:txXfrm>
    </dsp:sp>
    <dsp:sp modelId="{DA50DBD0-87AD-4660-86C4-7CD27676C2D7}">
      <dsp:nvSpPr>
        <dsp:cNvPr id="0" name=""/>
        <dsp:cNvSpPr/>
      </dsp:nvSpPr>
      <dsp:spPr>
        <a:xfrm>
          <a:off x="5278074" y="235443"/>
          <a:ext cx="1757067" cy="1757067"/>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2355F-5DD3-45BD-B120-5884A4E0CD3F}">
      <dsp:nvSpPr>
        <dsp:cNvPr id="0" name=""/>
        <dsp:cNvSpPr/>
      </dsp:nvSpPr>
      <dsp:spPr>
        <a:xfrm>
          <a:off x="5278074"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881080-72F8-4D36-A359-1B1E1B5563ED}">
      <dsp:nvSpPr>
        <dsp:cNvPr id="0" name=""/>
        <dsp:cNvSpPr/>
      </dsp:nvSpPr>
      <dsp:spPr>
        <a:xfrm>
          <a:off x="5278074"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Telecom</a:t>
          </a:r>
        </a:p>
      </dsp:txBody>
      <dsp:txXfrm>
        <a:off x="5278074" y="1992511"/>
        <a:ext cx="1757067" cy="1757067"/>
      </dsp:txXfrm>
    </dsp:sp>
    <dsp:sp modelId="{0EA0E3DA-60C4-4306-9B3E-2BDF9CD8B438}">
      <dsp:nvSpPr>
        <dsp:cNvPr id="0" name=""/>
        <dsp:cNvSpPr/>
      </dsp:nvSpPr>
      <dsp:spPr>
        <a:xfrm>
          <a:off x="7035917" y="372292"/>
          <a:ext cx="1757067" cy="1483369"/>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1C8C1-EA4E-420D-96CC-F975A2F82F4C}">
      <dsp:nvSpPr>
        <dsp:cNvPr id="0" name=""/>
        <dsp:cNvSpPr/>
      </dsp:nvSpPr>
      <dsp:spPr>
        <a:xfrm>
          <a:off x="7035917" y="235443"/>
          <a:ext cx="175" cy="3514135"/>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40A9D-D999-4DF8-AB08-A162FC2E080C}">
      <dsp:nvSpPr>
        <dsp:cNvPr id="0" name=""/>
        <dsp:cNvSpPr/>
      </dsp:nvSpPr>
      <dsp:spPr>
        <a:xfrm>
          <a:off x="7035917" y="1992511"/>
          <a:ext cx="1757067" cy="1757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latin typeface="Franklin Gothic Medium Cond" panose="020B0606030402020204" pitchFamily="34" charset="0"/>
            </a:rPr>
            <a:t>Automobile</a:t>
          </a:r>
        </a:p>
      </dsp:txBody>
      <dsp:txXfrm>
        <a:off x="7035917" y="1992511"/>
        <a:ext cx="1757067" cy="1757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D6E82-03CE-482E-98EA-02B517AA6901}">
      <dsp:nvSpPr>
        <dsp:cNvPr id="0" name=""/>
        <dsp:cNvSpPr/>
      </dsp:nvSpPr>
      <dsp:spPr>
        <a:xfrm>
          <a:off x="665488" y="0"/>
          <a:ext cx="7542202" cy="181944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9AA9B4-5CE6-48C1-88CC-988795BB60B1}">
      <dsp:nvSpPr>
        <dsp:cNvPr id="0" name=""/>
        <dsp:cNvSpPr/>
      </dsp:nvSpPr>
      <dsp:spPr>
        <a:xfrm>
          <a:off x="1083" y="545832"/>
          <a:ext cx="2040332" cy="7277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Singapore</a:t>
          </a:r>
          <a:endParaRPr lang="en-US" sz="3100" kern="1200" dirty="0">
            <a:effectLst>
              <a:outerShdw blurRad="38100" dist="38100" dir="2700000" algn="tl">
                <a:srgbClr val="000000">
                  <a:alpha val="43137"/>
                </a:srgbClr>
              </a:outerShdw>
            </a:effectLst>
          </a:endParaRPr>
        </a:p>
      </dsp:txBody>
      <dsp:txXfrm>
        <a:off x="36610" y="581359"/>
        <a:ext cx="1969278" cy="656722"/>
      </dsp:txXfrm>
    </dsp:sp>
    <dsp:sp modelId="{881A13A8-6F3E-4FD6-9DF3-613633D70E9C}">
      <dsp:nvSpPr>
        <dsp:cNvPr id="0" name=""/>
        <dsp:cNvSpPr/>
      </dsp:nvSpPr>
      <dsp:spPr>
        <a:xfrm>
          <a:off x="2277976" y="545832"/>
          <a:ext cx="2040332" cy="7277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Mauritius</a:t>
          </a:r>
          <a:endParaRPr lang="en-US" sz="3100" kern="1200" dirty="0">
            <a:effectLst>
              <a:outerShdw blurRad="38100" dist="38100" dir="2700000" algn="tl">
                <a:srgbClr val="000000">
                  <a:alpha val="43137"/>
                </a:srgbClr>
              </a:outerShdw>
            </a:effectLst>
          </a:endParaRPr>
        </a:p>
      </dsp:txBody>
      <dsp:txXfrm>
        <a:off x="2313503" y="581359"/>
        <a:ext cx="1969278" cy="656722"/>
      </dsp:txXfrm>
    </dsp:sp>
    <dsp:sp modelId="{8F18FF5E-450E-4308-A699-310AED872B64}">
      <dsp:nvSpPr>
        <dsp:cNvPr id="0" name=""/>
        <dsp:cNvSpPr/>
      </dsp:nvSpPr>
      <dsp:spPr>
        <a:xfrm>
          <a:off x="4554869" y="545832"/>
          <a:ext cx="2040332" cy="7277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Netherland</a:t>
          </a:r>
          <a:endParaRPr lang="en-US" sz="3100" kern="1200" dirty="0">
            <a:effectLst>
              <a:outerShdw blurRad="38100" dist="38100" dir="2700000" algn="tl">
                <a:srgbClr val="000000">
                  <a:alpha val="43137"/>
                </a:srgbClr>
              </a:outerShdw>
            </a:effectLst>
          </a:endParaRPr>
        </a:p>
      </dsp:txBody>
      <dsp:txXfrm>
        <a:off x="4590396" y="581359"/>
        <a:ext cx="1969278" cy="656722"/>
      </dsp:txXfrm>
    </dsp:sp>
    <dsp:sp modelId="{1E1D46B3-1607-4E57-9D28-3DFE27ABC7B7}">
      <dsp:nvSpPr>
        <dsp:cNvPr id="0" name=""/>
        <dsp:cNvSpPr/>
      </dsp:nvSpPr>
      <dsp:spPr>
        <a:xfrm>
          <a:off x="6831762" y="545832"/>
          <a:ext cx="2040332" cy="7277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effectLst>
                <a:outerShdw blurRad="38100" dist="38100" dir="2700000" algn="tl">
                  <a:srgbClr val="000000">
                    <a:alpha val="43137"/>
                  </a:srgbClr>
                </a:outerShdw>
              </a:effectLst>
            </a:rPr>
            <a:t>USA</a:t>
          </a:r>
          <a:endParaRPr lang="en-US" sz="3100" kern="1200" dirty="0">
            <a:effectLst>
              <a:outerShdw blurRad="38100" dist="38100" dir="2700000" algn="tl">
                <a:srgbClr val="000000">
                  <a:alpha val="43137"/>
                </a:srgbClr>
              </a:outerShdw>
            </a:effectLst>
          </a:endParaRPr>
        </a:p>
      </dsp:txBody>
      <dsp:txXfrm>
        <a:off x="6867289" y="581359"/>
        <a:ext cx="1969278" cy="6567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AF8DF-AFE5-4C06-9726-9E1BBDA3EB3C}" type="datetimeFigureOut">
              <a:rPr lang="en-US" smtClean="0"/>
              <a:t>02-Jun-17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B988C-7A7D-4E89-8E2C-B2E36972E477}" type="slidenum">
              <a:rPr lang="en-US" smtClean="0"/>
              <a:t>‹#›</a:t>
            </a:fld>
            <a:endParaRPr lang="en-US"/>
          </a:p>
        </p:txBody>
      </p:sp>
    </p:spTree>
    <p:extLst>
      <p:ext uri="{BB962C8B-B14F-4D97-AF65-F5344CB8AC3E}">
        <p14:creationId xmlns:p14="http://schemas.microsoft.com/office/powerpoint/2010/main" val="345518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B9FDCE-40D5-44E5-99C8-B655BCAFF24D}" type="slidenum">
              <a:rPr lang="en-US" smtClean="0"/>
              <a:t>1</a:t>
            </a:fld>
            <a:endParaRPr lang="en-US"/>
          </a:p>
        </p:txBody>
      </p:sp>
    </p:spTree>
    <p:extLst>
      <p:ext uri="{BB962C8B-B14F-4D97-AF65-F5344CB8AC3E}">
        <p14:creationId xmlns:p14="http://schemas.microsoft.com/office/powerpoint/2010/main" val="3660106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10</a:t>
            </a:fld>
            <a:endParaRPr lang="en-US"/>
          </a:p>
        </p:txBody>
      </p:sp>
    </p:spTree>
    <p:extLst>
      <p:ext uri="{BB962C8B-B14F-4D97-AF65-F5344CB8AC3E}">
        <p14:creationId xmlns:p14="http://schemas.microsoft.com/office/powerpoint/2010/main" val="72699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11</a:t>
            </a:fld>
            <a:endParaRPr lang="en-US"/>
          </a:p>
        </p:txBody>
      </p:sp>
    </p:spTree>
    <p:extLst>
      <p:ext uri="{BB962C8B-B14F-4D97-AF65-F5344CB8AC3E}">
        <p14:creationId xmlns:p14="http://schemas.microsoft.com/office/powerpoint/2010/main" val="1553192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12</a:t>
            </a:fld>
            <a:endParaRPr lang="en-US"/>
          </a:p>
        </p:txBody>
      </p:sp>
    </p:spTree>
    <p:extLst>
      <p:ext uri="{BB962C8B-B14F-4D97-AF65-F5344CB8AC3E}">
        <p14:creationId xmlns:p14="http://schemas.microsoft.com/office/powerpoint/2010/main" val="158188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Rate- @prevailing market conditions</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13</a:t>
            </a:fld>
            <a:endParaRPr lang="en-US"/>
          </a:p>
        </p:txBody>
      </p:sp>
    </p:spTree>
    <p:extLst>
      <p:ext uri="{BB962C8B-B14F-4D97-AF65-F5344CB8AC3E}">
        <p14:creationId xmlns:p14="http://schemas.microsoft.com/office/powerpoint/2010/main" val="23818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World Bank</a:t>
            </a:r>
          </a:p>
          <a:p>
            <a:pPr lvl="1"/>
            <a:r>
              <a:rPr lang="en-US" dirty="0" smtClean="0"/>
              <a:t>Masala Bonds</a:t>
            </a:r>
          </a:p>
          <a:p>
            <a:pPr lvl="2"/>
            <a:r>
              <a:rPr lang="en-US" dirty="0" smtClean="0"/>
              <a:t>Offshore rupee bonds</a:t>
            </a:r>
          </a:p>
          <a:p>
            <a:pPr lvl="2"/>
            <a:r>
              <a:rPr lang="en-US" dirty="0" smtClean="0"/>
              <a:t>15 years tenure</a:t>
            </a:r>
          </a:p>
          <a:p>
            <a:pPr lvl="2"/>
            <a:r>
              <a:rPr lang="en-US" dirty="0" smtClean="0"/>
              <a:t>Rs.110 billion worth bonds sold</a:t>
            </a:r>
          </a:p>
          <a:p>
            <a:pPr lvl="2"/>
            <a:r>
              <a:rPr lang="en-US" dirty="0" smtClean="0"/>
              <a:t>11 </a:t>
            </a:r>
            <a:r>
              <a:rPr lang="en-US" dirty="0" err="1" smtClean="0"/>
              <a:t>pvt</a:t>
            </a:r>
            <a:r>
              <a:rPr lang="en-US" dirty="0" smtClean="0"/>
              <a:t> cos in India given finance</a:t>
            </a:r>
          </a:p>
          <a:p>
            <a:pPr lvl="1"/>
            <a:r>
              <a:rPr lang="en-US" dirty="0" smtClean="0"/>
              <a:t>Maharaja Bonds</a:t>
            </a:r>
          </a:p>
          <a:p>
            <a:pPr lvl="2"/>
            <a:r>
              <a:rPr lang="en-US" dirty="0" smtClean="0"/>
              <a:t>Issued within India's domestic Capital market</a:t>
            </a:r>
          </a:p>
          <a:p>
            <a:pPr lvl="2"/>
            <a:r>
              <a:rPr lang="en-US" dirty="0" smtClean="0"/>
              <a:t>Rupee denominated</a:t>
            </a:r>
          </a:p>
          <a:p>
            <a:pPr lvl="2"/>
            <a:r>
              <a:rPr lang="en-US" dirty="0" smtClean="0"/>
              <a:t>Tenure: 5 years, 10 years</a:t>
            </a:r>
          </a:p>
          <a:p>
            <a:endParaRPr lang="en-US" dirty="0"/>
          </a:p>
        </p:txBody>
      </p:sp>
      <p:sp>
        <p:nvSpPr>
          <p:cNvPr id="4" name="Slide Number Placeholder 3"/>
          <p:cNvSpPr>
            <a:spLocks noGrp="1"/>
          </p:cNvSpPr>
          <p:nvPr>
            <p:ph type="sldNum" sz="quarter" idx="10"/>
          </p:nvPr>
        </p:nvSpPr>
        <p:spPr/>
        <p:txBody>
          <a:bodyPr/>
          <a:lstStyle/>
          <a:p>
            <a:fld id="{73AB988C-7A7D-4E89-8E2C-B2E36972E477}" type="slidenum">
              <a:rPr lang="en-US" smtClean="0"/>
              <a:t>14</a:t>
            </a:fld>
            <a:endParaRPr lang="en-US"/>
          </a:p>
        </p:txBody>
      </p:sp>
    </p:spTree>
    <p:extLst>
      <p:ext uri="{BB962C8B-B14F-4D97-AF65-F5344CB8AC3E}">
        <p14:creationId xmlns:p14="http://schemas.microsoft.com/office/powerpoint/2010/main" val="100507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15</a:t>
            </a:fld>
            <a:endParaRPr lang="en-US"/>
          </a:p>
        </p:txBody>
      </p:sp>
    </p:spTree>
    <p:extLst>
      <p:ext uri="{BB962C8B-B14F-4D97-AF65-F5344CB8AC3E}">
        <p14:creationId xmlns:p14="http://schemas.microsoft.com/office/powerpoint/2010/main" val="1103887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E4345D-4786-4248-8FE3-949939BAF935}" type="slidenum">
              <a:rPr lang="en-US" smtClean="0"/>
              <a:t>16</a:t>
            </a:fld>
            <a:endParaRPr lang="en-US"/>
          </a:p>
        </p:txBody>
      </p:sp>
    </p:spTree>
    <p:extLst>
      <p:ext uri="{BB962C8B-B14F-4D97-AF65-F5344CB8AC3E}">
        <p14:creationId xmlns:p14="http://schemas.microsoft.com/office/powerpoint/2010/main" val="3282722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17</a:t>
            </a:fld>
            <a:endParaRPr lang="en-US"/>
          </a:p>
        </p:txBody>
      </p:sp>
    </p:spTree>
    <p:extLst>
      <p:ext uri="{BB962C8B-B14F-4D97-AF65-F5344CB8AC3E}">
        <p14:creationId xmlns:p14="http://schemas.microsoft.com/office/powerpoint/2010/main" val="3685031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18</a:t>
            </a:fld>
            <a:endParaRPr lang="en-US"/>
          </a:p>
        </p:txBody>
      </p:sp>
    </p:spTree>
    <p:extLst>
      <p:ext uri="{BB962C8B-B14F-4D97-AF65-F5344CB8AC3E}">
        <p14:creationId xmlns:p14="http://schemas.microsoft.com/office/powerpoint/2010/main" val="3988900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19</a:t>
            </a:fld>
            <a:endParaRPr lang="en-US"/>
          </a:p>
        </p:txBody>
      </p:sp>
    </p:spTree>
    <p:extLst>
      <p:ext uri="{BB962C8B-B14F-4D97-AF65-F5344CB8AC3E}">
        <p14:creationId xmlns:p14="http://schemas.microsoft.com/office/powerpoint/2010/main" val="231979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Colors of the logo</a:t>
            </a:r>
          </a:p>
        </p:txBody>
      </p:sp>
      <p:sp>
        <p:nvSpPr>
          <p:cNvPr id="4" name="Slide Number Placeholder 3"/>
          <p:cNvSpPr>
            <a:spLocks noGrp="1"/>
          </p:cNvSpPr>
          <p:nvPr>
            <p:ph type="sldNum" sz="quarter" idx="10"/>
          </p:nvPr>
        </p:nvSpPr>
        <p:spPr/>
        <p:txBody>
          <a:bodyPr/>
          <a:lstStyle/>
          <a:p>
            <a:fld id="{65E4345D-4786-4248-8FE3-949939BAF935}" type="slidenum">
              <a:rPr lang="en-US" smtClean="0"/>
              <a:t>2</a:t>
            </a:fld>
            <a:endParaRPr lang="en-US"/>
          </a:p>
        </p:txBody>
      </p:sp>
    </p:spTree>
    <p:extLst>
      <p:ext uri="{BB962C8B-B14F-4D97-AF65-F5344CB8AC3E}">
        <p14:creationId xmlns:p14="http://schemas.microsoft.com/office/powerpoint/2010/main" val="74260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20</a:t>
            </a:fld>
            <a:endParaRPr lang="en-US"/>
          </a:p>
        </p:txBody>
      </p:sp>
    </p:spTree>
    <p:extLst>
      <p:ext uri="{BB962C8B-B14F-4D97-AF65-F5344CB8AC3E}">
        <p14:creationId xmlns:p14="http://schemas.microsoft.com/office/powerpoint/2010/main" val="1406599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21</a:t>
            </a:fld>
            <a:endParaRPr lang="en-US"/>
          </a:p>
        </p:txBody>
      </p:sp>
    </p:spTree>
    <p:extLst>
      <p:ext uri="{BB962C8B-B14F-4D97-AF65-F5344CB8AC3E}">
        <p14:creationId xmlns:p14="http://schemas.microsoft.com/office/powerpoint/2010/main" val="779712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22</a:t>
            </a:fld>
            <a:endParaRPr lang="en-US"/>
          </a:p>
        </p:txBody>
      </p:sp>
    </p:spTree>
    <p:extLst>
      <p:ext uri="{BB962C8B-B14F-4D97-AF65-F5344CB8AC3E}">
        <p14:creationId xmlns:p14="http://schemas.microsoft.com/office/powerpoint/2010/main" val="213062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23</a:t>
            </a:fld>
            <a:endParaRPr lang="en-US"/>
          </a:p>
        </p:txBody>
      </p:sp>
    </p:spTree>
    <p:extLst>
      <p:ext uri="{BB962C8B-B14F-4D97-AF65-F5344CB8AC3E}">
        <p14:creationId xmlns:p14="http://schemas.microsoft.com/office/powerpoint/2010/main" val="10173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certain proportion of a member country's quota is specified as its reserve tranche. The member country can access its reserve tranche funds at its discretion, and is not under an immediate obligation to repay those funds to the IMF. Member nation reserve tranches are typically 25% of the member's quota. </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24</a:t>
            </a:fld>
            <a:endParaRPr lang="en-US"/>
          </a:p>
        </p:txBody>
      </p:sp>
    </p:spTree>
    <p:extLst>
      <p:ext uri="{BB962C8B-B14F-4D97-AF65-F5344CB8AC3E}">
        <p14:creationId xmlns:p14="http://schemas.microsoft.com/office/powerpoint/2010/main" val="158683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25</a:t>
            </a:fld>
            <a:endParaRPr lang="en-US"/>
          </a:p>
        </p:txBody>
      </p:sp>
    </p:spTree>
    <p:extLst>
      <p:ext uri="{BB962C8B-B14F-4D97-AF65-F5344CB8AC3E}">
        <p14:creationId xmlns:p14="http://schemas.microsoft.com/office/powerpoint/2010/main" val="4163313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26</a:t>
            </a:fld>
            <a:endParaRPr lang="en-US"/>
          </a:p>
        </p:txBody>
      </p:sp>
    </p:spTree>
    <p:extLst>
      <p:ext uri="{BB962C8B-B14F-4D97-AF65-F5344CB8AC3E}">
        <p14:creationId xmlns:p14="http://schemas.microsoft.com/office/powerpoint/2010/main" val="476460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27</a:t>
            </a:fld>
            <a:endParaRPr lang="en-US"/>
          </a:p>
        </p:txBody>
      </p:sp>
    </p:spTree>
    <p:extLst>
      <p:ext uri="{BB962C8B-B14F-4D97-AF65-F5344CB8AC3E}">
        <p14:creationId xmlns:p14="http://schemas.microsoft.com/office/powerpoint/2010/main" val="4160389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29</a:t>
            </a:fld>
            <a:endParaRPr lang="en-US"/>
          </a:p>
        </p:txBody>
      </p:sp>
    </p:spTree>
    <p:extLst>
      <p:ext uri="{BB962C8B-B14F-4D97-AF65-F5344CB8AC3E}">
        <p14:creationId xmlns:p14="http://schemas.microsoft.com/office/powerpoint/2010/main" val="2917738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30</a:t>
            </a:fld>
            <a:endParaRPr lang="en-US"/>
          </a:p>
        </p:txBody>
      </p:sp>
    </p:spTree>
    <p:extLst>
      <p:ext uri="{BB962C8B-B14F-4D97-AF65-F5344CB8AC3E}">
        <p14:creationId xmlns:p14="http://schemas.microsoft.com/office/powerpoint/2010/main" val="21749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Axis, yes</a:t>
            </a:r>
            <a:r>
              <a:rPr lang="en-US" baseline="0" dirty="0"/>
              <a:t> bank</a:t>
            </a:r>
          </a:p>
          <a:p>
            <a:endParaRPr lang="en-US" baseline="0" dirty="0"/>
          </a:p>
          <a:p>
            <a:pPr lvl="0"/>
            <a:r>
              <a:rPr lang="en-US" dirty="0"/>
              <a:t>Bank, Defense</a:t>
            </a:r>
          </a:p>
          <a:p>
            <a:pPr lvl="1"/>
            <a:r>
              <a:rPr lang="en-US" dirty="0"/>
              <a:t>Defense: overall 49%, FPI max. 24%</a:t>
            </a:r>
          </a:p>
          <a:p>
            <a:pPr lvl="1"/>
            <a:r>
              <a:rPr lang="en-US" dirty="0"/>
              <a:t>Pvt. Banking: overall 74%, FPI max 49%</a:t>
            </a:r>
          </a:p>
          <a:p>
            <a:pPr lvl="0"/>
            <a:r>
              <a:rPr lang="en-US" dirty="0"/>
              <a:t>Others</a:t>
            </a:r>
          </a:p>
          <a:p>
            <a:pPr lvl="1"/>
            <a:r>
              <a:rPr lang="en-US" dirty="0"/>
              <a:t>Composite cap</a:t>
            </a:r>
          </a:p>
          <a:p>
            <a:pPr lvl="1"/>
            <a:r>
              <a:rPr lang="en-US" dirty="0"/>
              <a:t>NFBC 100% (any composition of FDI+FPI)</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3</a:t>
            </a:fld>
            <a:endParaRPr lang="en-US"/>
          </a:p>
        </p:txBody>
      </p:sp>
    </p:spTree>
    <p:extLst>
      <p:ext uri="{BB962C8B-B14F-4D97-AF65-F5344CB8AC3E}">
        <p14:creationId xmlns:p14="http://schemas.microsoft.com/office/powerpoint/2010/main" val="3282244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31</a:t>
            </a:fld>
            <a:endParaRPr lang="en-US"/>
          </a:p>
        </p:txBody>
      </p:sp>
    </p:spTree>
    <p:extLst>
      <p:ext uri="{BB962C8B-B14F-4D97-AF65-F5344CB8AC3E}">
        <p14:creationId xmlns:p14="http://schemas.microsoft.com/office/powerpoint/2010/main" val="196033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32</a:t>
            </a:fld>
            <a:endParaRPr lang="en-US"/>
          </a:p>
        </p:txBody>
      </p:sp>
    </p:spTree>
    <p:extLst>
      <p:ext uri="{BB962C8B-B14F-4D97-AF65-F5344CB8AC3E}">
        <p14:creationId xmlns:p14="http://schemas.microsoft.com/office/powerpoint/2010/main" val="1226135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33</a:t>
            </a:fld>
            <a:endParaRPr lang="en-US"/>
          </a:p>
        </p:txBody>
      </p:sp>
    </p:spTree>
    <p:extLst>
      <p:ext uri="{BB962C8B-B14F-4D97-AF65-F5344CB8AC3E}">
        <p14:creationId xmlns:p14="http://schemas.microsoft.com/office/powerpoint/2010/main" val="3220872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34</a:t>
            </a:fld>
            <a:endParaRPr lang="en-US"/>
          </a:p>
        </p:txBody>
      </p:sp>
    </p:spTree>
    <p:extLst>
      <p:ext uri="{BB962C8B-B14F-4D97-AF65-F5344CB8AC3E}">
        <p14:creationId xmlns:p14="http://schemas.microsoft.com/office/powerpoint/2010/main" val="2482832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35</a:t>
            </a:fld>
            <a:endParaRPr lang="en-US"/>
          </a:p>
        </p:txBody>
      </p:sp>
    </p:spTree>
    <p:extLst>
      <p:ext uri="{BB962C8B-B14F-4D97-AF65-F5344CB8AC3E}">
        <p14:creationId xmlns:p14="http://schemas.microsoft.com/office/powerpoint/2010/main" val="602883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36</a:t>
            </a:fld>
            <a:endParaRPr lang="en-US"/>
          </a:p>
        </p:txBody>
      </p:sp>
    </p:spTree>
    <p:extLst>
      <p:ext uri="{BB962C8B-B14F-4D97-AF65-F5344CB8AC3E}">
        <p14:creationId xmlns:p14="http://schemas.microsoft.com/office/powerpoint/2010/main" val="3348576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37</a:t>
            </a:fld>
            <a:endParaRPr lang="en-US"/>
          </a:p>
        </p:txBody>
      </p:sp>
    </p:spTree>
    <p:extLst>
      <p:ext uri="{BB962C8B-B14F-4D97-AF65-F5344CB8AC3E}">
        <p14:creationId xmlns:p14="http://schemas.microsoft.com/office/powerpoint/2010/main" val="316350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38</a:t>
            </a:fld>
            <a:endParaRPr lang="en-US"/>
          </a:p>
        </p:txBody>
      </p:sp>
    </p:spTree>
    <p:extLst>
      <p:ext uri="{BB962C8B-B14F-4D97-AF65-F5344CB8AC3E}">
        <p14:creationId xmlns:p14="http://schemas.microsoft.com/office/powerpoint/2010/main" val="1591114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39</a:t>
            </a:fld>
            <a:endParaRPr lang="en-US"/>
          </a:p>
        </p:txBody>
      </p:sp>
    </p:spTree>
    <p:extLst>
      <p:ext uri="{BB962C8B-B14F-4D97-AF65-F5344CB8AC3E}">
        <p14:creationId xmlns:p14="http://schemas.microsoft.com/office/powerpoint/2010/main" val="3332771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40</a:t>
            </a:fld>
            <a:endParaRPr lang="en-US"/>
          </a:p>
        </p:txBody>
      </p:sp>
    </p:spTree>
    <p:extLst>
      <p:ext uri="{BB962C8B-B14F-4D97-AF65-F5344CB8AC3E}">
        <p14:creationId xmlns:p14="http://schemas.microsoft.com/office/powerpoint/2010/main" val="3645985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a:t>
            </a:fld>
            <a:endParaRPr lang="en-US"/>
          </a:p>
        </p:txBody>
      </p:sp>
    </p:spTree>
    <p:extLst>
      <p:ext uri="{BB962C8B-B14F-4D97-AF65-F5344CB8AC3E}">
        <p14:creationId xmlns:p14="http://schemas.microsoft.com/office/powerpoint/2010/main" val="3642601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41</a:t>
            </a:fld>
            <a:endParaRPr lang="en-US"/>
          </a:p>
        </p:txBody>
      </p:sp>
    </p:spTree>
    <p:extLst>
      <p:ext uri="{BB962C8B-B14F-4D97-AF65-F5344CB8AC3E}">
        <p14:creationId xmlns:p14="http://schemas.microsoft.com/office/powerpoint/2010/main" val="66576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42</a:t>
            </a:fld>
            <a:endParaRPr lang="en-US"/>
          </a:p>
        </p:txBody>
      </p:sp>
    </p:spTree>
    <p:extLst>
      <p:ext uri="{BB962C8B-B14F-4D97-AF65-F5344CB8AC3E}">
        <p14:creationId xmlns:p14="http://schemas.microsoft.com/office/powerpoint/2010/main" val="315724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smtClean="0"/>
              <a:t>Alternatively, </a:t>
            </a:r>
          </a:p>
          <a:p>
            <a:pPr algn="ctr"/>
            <a:r>
              <a:rPr lang="en-US" sz="1200" dirty="0" smtClean="0"/>
              <a:t>Allow Indians to invest more abroad. To take away domestic currency-&gt;$ </a:t>
            </a:r>
          </a:p>
          <a:p>
            <a:endParaRPr lang="en-US" dirty="0"/>
          </a:p>
        </p:txBody>
      </p:sp>
      <p:sp>
        <p:nvSpPr>
          <p:cNvPr id="4" name="Slide Number Placeholder 3"/>
          <p:cNvSpPr>
            <a:spLocks noGrp="1"/>
          </p:cNvSpPr>
          <p:nvPr>
            <p:ph type="sldNum" sz="quarter" idx="10"/>
          </p:nvPr>
        </p:nvSpPr>
        <p:spPr/>
        <p:txBody>
          <a:bodyPr/>
          <a:lstStyle/>
          <a:p>
            <a:fld id="{73AB988C-7A7D-4E89-8E2C-B2E36972E477}" type="slidenum">
              <a:rPr lang="en-US" smtClean="0"/>
              <a:t>43</a:t>
            </a:fld>
            <a:endParaRPr lang="en-US"/>
          </a:p>
        </p:txBody>
      </p:sp>
    </p:spTree>
    <p:extLst>
      <p:ext uri="{BB962C8B-B14F-4D97-AF65-F5344CB8AC3E}">
        <p14:creationId xmlns:p14="http://schemas.microsoft.com/office/powerpoint/2010/main" val="2493977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44</a:t>
            </a:fld>
            <a:endParaRPr lang="en-US"/>
          </a:p>
        </p:txBody>
      </p:sp>
    </p:spTree>
    <p:extLst>
      <p:ext uri="{BB962C8B-B14F-4D97-AF65-F5344CB8AC3E}">
        <p14:creationId xmlns:p14="http://schemas.microsoft.com/office/powerpoint/2010/main" val="3604204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46</a:t>
            </a:fld>
            <a:endParaRPr lang="en-US"/>
          </a:p>
        </p:txBody>
      </p:sp>
    </p:spTree>
    <p:extLst>
      <p:ext uri="{BB962C8B-B14F-4D97-AF65-F5344CB8AC3E}">
        <p14:creationId xmlns:p14="http://schemas.microsoft.com/office/powerpoint/2010/main" val="186186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47</a:t>
            </a:fld>
            <a:endParaRPr lang="en-US"/>
          </a:p>
        </p:txBody>
      </p:sp>
    </p:spTree>
    <p:extLst>
      <p:ext uri="{BB962C8B-B14F-4D97-AF65-F5344CB8AC3E}">
        <p14:creationId xmlns:p14="http://schemas.microsoft.com/office/powerpoint/2010/main" val="3926778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25" indent="-428625">
              <a:buFont typeface="Arial" panose="020B0604020202020204" pitchFamily="34" charset="0"/>
              <a:buChar char="•"/>
            </a:pPr>
            <a:r>
              <a:rPr lang="en-US" sz="1200" dirty="0" smtClean="0">
                <a:solidFill>
                  <a:schemeClr val="bg1"/>
                </a:solidFill>
                <a:latin typeface="Franklin Gothic Demi Cond" panose="020B0706030402020204" pitchFamily="34" charset="0"/>
              </a:rPr>
              <a:t>REER &gt; 100 means overvalued</a:t>
            </a:r>
          </a:p>
          <a:p>
            <a:pPr marL="428625" indent="-428625">
              <a:buFont typeface="Arial" panose="020B0604020202020204" pitchFamily="34" charset="0"/>
              <a:buChar char="•"/>
            </a:pPr>
            <a:r>
              <a:rPr lang="en-US" sz="1200" dirty="0" smtClean="0">
                <a:solidFill>
                  <a:schemeClr val="bg1"/>
                </a:solidFill>
                <a:latin typeface="Franklin Gothic Demi Cond" panose="020B0706030402020204" pitchFamily="34" charset="0"/>
              </a:rPr>
              <a:t>&lt;100 means undervalued ($1=6 Yuan)</a:t>
            </a:r>
          </a:p>
          <a:p>
            <a:endParaRPr lang="en-US" dirty="0"/>
          </a:p>
        </p:txBody>
      </p:sp>
      <p:sp>
        <p:nvSpPr>
          <p:cNvPr id="4" name="Slide Number Placeholder 3"/>
          <p:cNvSpPr>
            <a:spLocks noGrp="1"/>
          </p:cNvSpPr>
          <p:nvPr>
            <p:ph type="sldNum" sz="quarter" idx="10"/>
          </p:nvPr>
        </p:nvSpPr>
        <p:spPr/>
        <p:txBody>
          <a:bodyPr/>
          <a:lstStyle/>
          <a:p>
            <a:fld id="{73AB988C-7A7D-4E89-8E2C-B2E36972E477}" type="slidenum">
              <a:rPr lang="en-US" smtClean="0"/>
              <a:t>48</a:t>
            </a:fld>
            <a:endParaRPr lang="en-US"/>
          </a:p>
        </p:txBody>
      </p:sp>
    </p:spTree>
    <p:extLst>
      <p:ext uri="{BB962C8B-B14F-4D97-AF65-F5344CB8AC3E}">
        <p14:creationId xmlns:p14="http://schemas.microsoft.com/office/powerpoint/2010/main" val="848703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49</a:t>
            </a:fld>
            <a:endParaRPr lang="en-US"/>
          </a:p>
        </p:txBody>
      </p:sp>
    </p:spTree>
    <p:extLst>
      <p:ext uri="{BB962C8B-B14F-4D97-AF65-F5344CB8AC3E}">
        <p14:creationId xmlns:p14="http://schemas.microsoft.com/office/powerpoint/2010/main" val="4199596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50</a:t>
            </a:fld>
            <a:endParaRPr lang="en-US"/>
          </a:p>
        </p:txBody>
      </p:sp>
    </p:spTree>
    <p:extLst>
      <p:ext uri="{BB962C8B-B14F-4D97-AF65-F5344CB8AC3E}">
        <p14:creationId xmlns:p14="http://schemas.microsoft.com/office/powerpoint/2010/main" val="452535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51</a:t>
            </a:fld>
            <a:endParaRPr lang="en-US"/>
          </a:p>
        </p:txBody>
      </p:sp>
    </p:spTree>
    <p:extLst>
      <p:ext uri="{BB962C8B-B14F-4D97-AF65-F5344CB8AC3E}">
        <p14:creationId xmlns:p14="http://schemas.microsoft.com/office/powerpoint/2010/main" val="388727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a:t>
            </a:fld>
            <a:endParaRPr lang="en-US"/>
          </a:p>
        </p:txBody>
      </p:sp>
    </p:spTree>
    <p:extLst>
      <p:ext uri="{BB962C8B-B14F-4D97-AF65-F5344CB8AC3E}">
        <p14:creationId xmlns:p14="http://schemas.microsoft.com/office/powerpoint/2010/main" val="4029402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52</a:t>
            </a:fld>
            <a:endParaRPr lang="en-US"/>
          </a:p>
        </p:txBody>
      </p:sp>
    </p:spTree>
    <p:extLst>
      <p:ext uri="{BB962C8B-B14F-4D97-AF65-F5344CB8AC3E}">
        <p14:creationId xmlns:p14="http://schemas.microsoft.com/office/powerpoint/2010/main" val="1989490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53</a:t>
            </a:fld>
            <a:endParaRPr lang="en-US"/>
          </a:p>
        </p:txBody>
      </p:sp>
    </p:spTree>
    <p:extLst>
      <p:ext uri="{BB962C8B-B14F-4D97-AF65-F5344CB8AC3E}">
        <p14:creationId xmlns:p14="http://schemas.microsoft.com/office/powerpoint/2010/main" val="28258024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55</a:t>
            </a:fld>
            <a:endParaRPr lang="en-US"/>
          </a:p>
        </p:txBody>
      </p:sp>
    </p:spTree>
    <p:extLst>
      <p:ext uri="{BB962C8B-B14F-4D97-AF65-F5344CB8AC3E}">
        <p14:creationId xmlns:p14="http://schemas.microsoft.com/office/powerpoint/2010/main" val="1783242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56</a:t>
            </a:fld>
            <a:endParaRPr lang="en-US"/>
          </a:p>
        </p:txBody>
      </p:sp>
    </p:spTree>
    <p:extLst>
      <p:ext uri="{BB962C8B-B14F-4D97-AF65-F5344CB8AC3E}">
        <p14:creationId xmlns:p14="http://schemas.microsoft.com/office/powerpoint/2010/main" val="2675053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57</a:t>
            </a:fld>
            <a:endParaRPr lang="en-US"/>
          </a:p>
        </p:txBody>
      </p:sp>
    </p:spTree>
    <p:extLst>
      <p:ext uri="{BB962C8B-B14F-4D97-AF65-F5344CB8AC3E}">
        <p14:creationId xmlns:p14="http://schemas.microsoft.com/office/powerpoint/2010/main" val="385629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58</a:t>
            </a:fld>
            <a:endParaRPr lang="en-US"/>
          </a:p>
        </p:txBody>
      </p:sp>
    </p:spTree>
    <p:extLst>
      <p:ext uri="{BB962C8B-B14F-4D97-AF65-F5344CB8AC3E}">
        <p14:creationId xmlns:p14="http://schemas.microsoft.com/office/powerpoint/2010/main" val="1341297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59</a:t>
            </a:fld>
            <a:endParaRPr lang="en-US"/>
          </a:p>
        </p:txBody>
      </p:sp>
    </p:spTree>
    <p:extLst>
      <p:ext uri="{BB962C8B-B14F-4D97-AF65-F5344CB8AC3E}">
        <p14:creationId xmlns:p14="http://schemas.microsoft.com/office/powerpoint/2010/main" val="1316379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0F3164-8F1B-4FFD-BDCE-4C7B55B0F1B8}" type="slidenum">
              <a:rPr lang="en-US" smtClean="0"/>
              <a:t>60</a:t>
            </a:fld>
            <a:endParaRPr lang="en-US"/>
          </a:p>
        </p:txBody>
      </p:sp>
    </p:spTree>
    <p:extLst>
      <p:ext uri="{BB962C8B-B14F-4D97-AF65-F5344CB8AC3E}">
        <p14:creationId xmlns:p14="http://schemas.microsoft.com/office/powerpoint/2010/main" val="299877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6</a:t>
            </a:fld>
            <a:endParaRPr lang="en-US"/>
          </a:p>
        </p:txBody>
      </p:sp>
    </p:spTree>
    <p:extLst>
      <p:ext uri="{BB962C8B-B14F-4D97-AF65-F5344CB8AC3E}">
        <p14:creationId xmlns:p14="http://schemas.microsoft.com/office/powerpoint/2010/main" val="120131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Criticism</a:t>
            </a:r>
          </a:p>
          <a:p>
            <a:r>
              <a:rPr lang="en-US" dirty="0"/>
              <a:t>What if 25% norm violated by multiple shell firms?</a:t>
            </a:r>
          </a:p>
          <a:p>
            <a:r>
              <a:rPr lang="en-US" dirty="0"/>
              <a:t>Norms require company to make ‘level playing’ field among sellers; But what if one of them is giving deep discount?</a:t>
            </a:r>
          </a:p>
          <a:p>
            <a:endParaRPr lang="en-US" dirty="0"/>
          </a:p>
        </p:txBody>
      </p:sp>
      <p:sp>
        <p:nvSpPr>
          <p:cNvPr id="4" name="Slide Number Placeholder 3"/>
          <p:cNvSpPr>
            <a:spLocks noGrp="1"/>
          </p:cNvSpPr>
          <p:nvPr>
            <p:ph type="sldNum" sz="quarter" idx="10"/>
          </p:nvPr>
        </p:nvSpPr>
        <p:spPr/>
        <p:txBody>
          <a:bodyPr/>
          <a:lstStyle/>
          <a:p>
            <a:fld id="{65E4345D-4786-4248-8FE3-949939BAF935}" type="slidenum">
              <a:rPr lang="en-US" smtClean="0"/>
              <a:t>7</a:t>
            </a:fld>
            <a:endParaRPr lang="en-US"/>
          </a:p>
        </p:txBody>
      </p:sp>
    </p:spTree>
    <p:extLst>
      <p:ext uri="{BB962C8B-B14F-4D97-AF65-F5344CB8AC3E}">
        <p14:creationId xmlns:p14="http://schemas.microsoft.com/office/powerpoint/2010/main" val="396321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Highest services=.</a:t>
            </a:r>
          </a:p>
        </p:txBody>
      </p:sp>
      <p:sp>
        <p:nvSpPr>
          <p:cNvPr id="4" name="Slide Number Placeholder 3"/>
          <p:cNvSpPr>
            <a:spLocks noGrp="1"/>
          </p:cNvSpPr>
          <p:nvPr>
            <p:ph type="sldNum" sz="quarter" idx="10"/>
          </p:nvPr>
        </p:nvSpPr>
        <p:spPr/>
        <p:txBody>
          <a:bodyPr/>
          <a:lstStyle/>
          <a:p>
            <a:fld id="{65E4345D-4786-4248-8FE3-949939BAF935}" type="slidenum">
              <a:rPr lang="en-US" smtClean="0"/>
              <a:t>8</a:t>
            </a:fld>
            <a:endParaRPr lang="en-US"/>
          </a:p>
        </p:txBody>
      </p:sp>
    </p:spTree>
    <p:extLst>
      <p:ext uri="{BB962C8B-B14F-4D97-AF65-F5344CB8AC3E}">
        <p14:creationId xmlns:p14="http://schemas.microsoft.com/office/powerpoint/2010/main" val="240352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AB988C-7A7D-4E89-8E2C-B2E36972E477}" type="slidenum">
              <a:rPr lang="en-US" smtClean="0"/>
              <a:t>9</a:t>
            </a:fld>
            <a:endParaRPr lang="en-US"/>
          </a:p>
        </p:txBody>
      </p:sp>
    </p:spTree>
    <p:extLst>
      <p:ext uri="{BB962C8B-B14F-4D97-AF65-F5344CB8AC3E}">
        <p14:creationId xmlns:p14="http://schemas.microsoft.com/office/powerpoint/2010/main" val="3593286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25">
                <a:latin typeface="Franklin Gothic Demi" panose="020B0703020102020204" pitchFamily="34" charset="0"/>
                <a:ea typeface="Segoe UI Black" panose="020B0A02040204020203" pitchFamily="34" charset="0"/>
                <a:cs typeface="Segoe UI Black" panose="020B0A02040204020203"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85471"/>
            <a:ext cx="2229014" cy="593425"/>
          </a:xfrm>
          <a:prstGeom prst="rect">
            <a:avLst/>
          </a:prstGeom>
        </p:spPr>
      </p:pic>
    </p:spTree>
    <p:extLst>
      <p:ext uri="{BB962C8B-B14F-4D97-AF65-F5344CB8AC3E}">
        <p14:creationId xmlns:p14="http://schemas.microsoft.com/office/powerpoint/2010/main" val="164982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285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25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2"/>
            <a:ext cx="2819400" cy="403957"/>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25"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1" y="6131387"/>
            <a:ext cx="2229014" cy="747508"/>
          </a:xfrm>
          <a:prstGeom prst="rect">
            <a:avLst/>
          </a:prstGeom>
        </p:spPr>
      </p:pic>
      <p:sp>
        <p:nvSpPr>
          <p:cNvPr id="8" name="Title 1"/>
          <p:cNvSpPr>
            <a:spLocks noGrp="1"/>
          </p:cNvSpPr>
          <p:nvPr>
            <p:ph type="title"/>
          </p:nvPr>
        </p:nvSpPr>
        <p:spPr>
          <a:xfrm>
            <a:off x="6194516"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2475">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8356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1" y="6268995"/>
            <a:ext cx="2229014" cy="609900"/>
          </a:xfrm>
          <a:prstGeom prst="rect">
            <a:avLst/>
          </a:prstGeom>
        </p:spPr>
      </p:pic>
      <p:sp>
        <p:nvSpPr>
          <p:cNvPr id="3" name="Content Placeholder 2"/>
          <p:cNvSpPr>
            <a:spLocks noGrp="1"/>
          </p:cNvSpPr>
          <p:nvPr>
            <p:ph idx="1"/>
          </p:nvPr>
        </p:nvSpPr>
        <p:spPr>
          <a:xfrm>
            <a:off x="520262" y="642553"/>
            <a:ext cx="7677807" cy="5626443"/>
          </a:xfrm>
        </p:spPr>
        <p:txBody>
          <a:bodyPr>
            <a:normAutofit/>
          </a:bodyPr>
          <a:lstStyle>
            <a:lvl1pPr marL="4179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28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54332" y="1061134"/>
            <a:ext cx="1882549" cy="580325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1521" y="3855308"/>
            <a:ext cx="1345206" cy="3002692"/>
          </a:xfrm>
          <a:prstGeom prst="rect">
            <a:avLst/>
          </a:prstGeom>
        </p:spPr>
      </p:pic>
      <p:sp>
        <p:nvSpPr>
          <p:cNvPr id="9" name="Title 8"/>
          <p:cNvSpPr>
            <a:spLocks noGrp="1"/>
          </p:cNvSpPr>
          <p:nvPr>
            <p:ph type="title"/>
          </p:nvPr>
        </p:nvSpPr>
        <p:spPr>
          <a:xfrm>
            <a:off x="0" y="94593"/>
            <a:ext cx="9167380" cy="460603"/>
          </a:xfrm>
          <a:solidFill>
            <a:schemeClr val="accent4">
              <a:lumMod val="20000"/>
              <a:lumOff val="80000"/>
            </a:schemeClr>
          </a:solidFill>
        </p:spPr>
        <p:txBody>
          <a:bodyPr>
            <a:noAutofit/>
          </a:bodyPr>
          <a:lstStyle>
            <a:lvl1pPr algn="ctr">
              <a:defRPr sz="3200">
                <a:solidFill>
                  <a:schemeClr val="accent4">
                    <a:lumMod val="50000"/>
                  </a:schemeClr>
                </a:solidFill>
                <a:effectLst/>
                <a:latin typeface="Franklin Gothic Medium Cond" panose="020B0606030402020204" pitchFamily="34" charset="0"/>
              </a:defRPr>
            </a:lvl1pPr>
          </a:lstStyle>
          <a:p>
            <a:r>
              <a:rPr lang="en-US" smtClean="0"/>
              <a:t>Click to edit Master title style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61339" y="5666933"/>
            <a:ext cx="1190791" cy="1190791"/>
          </a:xfrm>
          <a:prstGeom prst="rect">
            <a:avLst/>
          </a:prstGeom>
        </p:spPr>
      </p:pic>
    </p:spTree>
    <p:extLst>
      <p:ext uri="{BB962C8B-B14F-4D97-AF65-F5344CB8AC3E}">
        <p14:creationId xmlns:p14="http://schemas.microsoft.com/office/powerpoint/2010/main" val="31646276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Mock_Q_Mains">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1271913314"/>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740819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Mock_Q_Mains_anim_0">
    <p:bg>
      <p:bgRef idx="1001">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32384" y="2100649"/>
            <a:ext cx="2311616" cy="4753232"/>
          </a:xfrm>
          <a:prstGeom prst="rect">
            <a:avLst/>
          </a:prstGeom>
        </p:spPr>
      </p:pic>
      <p:sp>
        <p:nvSpPr>
          <p:cNvPr id="10" name="Title 9"/>
          <p:cNvSpPr>
            <a:spLocks noGrp="1"/>
          </p:cNvSpPr>
          <p:nvPr>
            <p:ph type="title"/>
          </p:nvPr>
        </p:nvSpPr>
        <p:spPr>
          <a:xfrm>
            <a:off x="0" y="73799"/>
            <a:ext cx="9143999" cy="6167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u="none">
                <a:solidFill>
                  <a:schemeClr val="accent2">
                    <a:lumMod val="50000"/>
                  </a:schemeClr>
                </a:solidFill>
                <a:effectLst/>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241299" y="782596"/>
            <a:ext cx="7625836" cy="5394369"/>
          </a:xfrm>
        </p:spPr>
        <p:txBody>
          <a:bodyPr>
            <a:normAutofit/>
          </a:bodyPr>
          <a:lstStyle>
            <a:lvl1pPr marL="4179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1pPr>
            <a:lvl2pPr marL="67508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2pPr>
            <a:lvl3pPr marL="93226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3pPr>
            <a:lvl4pPr marL="1189435"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4pPr>
            <a:lvl5pPr marL="1446610" indent="-417910">
              <a:buClr>
                <a:srgbClr val="C00000"/>
              </a:buClr>
              <a:buFont typeface="+mj-lt"/>
              <a:buAutoNum type="arabicParenR"/>
              <a:defRPr sz="3200">
                <a:solidFill>
                  <a:schemeClr val="bg2">
                    <a:lumMod val="2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11" name="Diagram 10"/>
          <p:cNvGraphicFramePr/>
          <p:nvPr>
            <p:extLst>
              <p:ext uri="{D42A27DB-BD31-4B8C-83A1-F6EECF244321}">
                <p14:modId xmlns:p14="http://schemas.microsoft.com/office/powerpoint/2010/main" val="3461961071"/>
              </p:ext>
            </p:extLst>
          </p:nvPr>
        </p:nvGraphicFramePr>
        <p:xfrm>
          <a:off x="1" y="6524371"/>
          <a:ext cx="6928022" cy="333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66033" y="995714"/>
            <a:ext cx="898634" cy="799784"/>
          </a:xfrm>
          <a:prstGeom prst="rect">
            <a:avLst/>
          </a:prstGeom>
        </p:spPr>
      </p:pic>
    </p:spTree>
    <p:extLst>
      <p:ext uri="{BB962C8B-B14F-4D97-AF65-F5344CB8AC3E}">
        <p14:creationId xmlns:p14="http://schemas.microsoft.com/office/powerpoint/2010/main" val="2546199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42368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9" name="TextBox 8"/>
          <p:cNvSpPr txBox="1"/>
          <p:nvPr/>
        </p:nvSpPr>
        <p:spPr>
          <a:xfrm>
            <a:off x="1180575" y="6053700"/>
            <a:ext cx="7036594" cy="403957"/>
          </a:xfrm>
          <a:prstGeom prst="rect">
            <a:avLst/>
          </a:prstGeom>
          <a:solidFill>
            <a:schemeClr val="accent6">
              <a:lumMod val="20000"/>
              <a:lumOff val="80000"/>
            </a:schemeClr>
          </a:solidFill>
        </p:spPr>
        <p:txBody>
          <a:bodyPr wrap="square" rtlCol="0">
            <a:spAutoFit/>
          </a:bodyPr>
          <a:lstStyle/>
          <a:p>
            <a:pPr algn="ctr"/>
            <a:r>
              <a:rPr lang="en-US" sz="2025"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3375">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smtClean="0"/>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70"/>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9"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285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3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8" y="5113303"/>
            <a:ext cx="919545" cy="205790"/>
          </a:xfrm>
          <a:prstGeom prst="rect">
            <a:avLst/>
          </a:prstGeom>
        </p:spPr>
      </p:pic>
    </p:spTree>
    <p:extLst>
      <p:ext uri="{BB962C8B-B14F-4D97-AF65-F5344CB8AC3E}">
        <p14:creationId xmlns:p14="http://schemas.microsoft.com/office/powerpoint/2010/main" val="17313920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678565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ENEFITS_Anim_0">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1800">
                <a:solidFill>
                  <a:schemeClr val="bg1">
                    <a:lumMod val="95000"/>
                    <a:lumOff val="5000"/>
                  </a:schemeClr>
                </a:solidFill>
                <a:latin typeface="Franklin Gothic Demi Cond" panose="020B0706030402020204" pitchFamily="34" charset="0"/>
              </a:defRPr>
            </a:lvl1pPr>
            <a:lvl2pPr>
              <a:defRPr sz="1800">
                <a:solidFill>
                  <a:schemeClr val="bg1">
                    <a:lumMod val="95000"/>
                    <a:lumOff val="5000"/>
                  </a:schemeClr>
                </a:solidFill>
                <a:latin typeface="Franklin Gothic Demi Cond" panose="020B0706030402020204" pitchFamily="34" charset="0"/>
              </a:defRPr>
            </a:lvl2pPr>
            <a:lvl3pPr>
              <a:defRPr sz="1800">
                <a:solidFill>
                  <a:schemeClr val="bg1">
                    <a:lumMod val="95000"/>
                    <a:lumOff val="5000"/>
                  </a:schemeClr>
                </a:solidFill>
                <a:latin typeface="Franklin Gothic Demi Cond" panose="020B0706030402020204" pitchFamily="34" charset="0"/>
              </a:defRPr>
            </a:lvl3pPr>
            <a:lvl4pPr>
              <a:defRPr sz="1800">
                <a:solidFill>
                  <a:schemeClr val="bg1">
                    <a:lumMod val="95000"/>
                    <a:lumOff val="5000"/>
                  </a:schemeClr>
                </a:solidFill>
                <a:latin typeface="Franklin Gothic Demi Cond" panose="020B0706030402020204" pitchFamily="34" charset="0"/>
              </a:defRPr>
            </a:lvl4pPr>
            <a:lvl5pPr>
              <a:defRPr sz="1800">
                <a:solidFill>
                  <a:schemeClr val="bg1">
                    <a:lumMod val="95000"/>
                    <a:lumOff val="5000"/>
                  </a:schemeClr>
                </a:solidFill>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1pPr>
            <a:lvl2pPr marL="38576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2pPr>
            <a:lvl3pPr marL="64293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3pPr>
            <a:lvl4pPr marL="900113"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4pPr>
            <a:lvl5pPr marL="1157288" indent="-128588">
              <a:buClr>
                <a:srgbClr val="92D050"/>
              </a:buClr>
              <a:buFont typeface="Wingdings" panose="05000000000000000000" pitchFamily="2" charset="2"/>
              <a:buChar char="ü"/>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8564044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1" y="3031524"/>
            <a:ext cx="2317354" cy="2702014"/>
          </a:xfrm>
          <a:prstGeom prst="rect">
            <a:avLst/>
          </a:prstGeom>
        </p:spPr>
      </p:pic>
      <p:sp>
        <p:nvSpPr>
          <p:cNvPr id="3" name="Content Placeholder 2"/>
          <p:cNvSpPr>
            <a:spLocks noGrp="1"/>
          </p:cNvSpPr>
          <p:nvPr>
            <p:ph idx="1"/>
          </p:nvPr>
        </p:nvSpPr>
        <p:spPr>
          <a:xfrm>
            <a:off x="149279" y="155849"/>
            <a:ext cx="6483243" cy="5975538"/>
          </a:xfrm>
        </p:spPr>
        <p:txBody>
          <a:bodyPr>
            <a:normAutofit/>
          </a:bodyPr>
          <a:lstStyle>
            <a:lvl1pPr marL="1285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38576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64293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900113"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157288" indent="-128588">
              <a:buClr>
                <a:schemeClr val="accent4">
                  <a:lumMod val="50000"/>
                </a:schemeClr>
              </a:buClr>
              <a:buFont typeface="Wingdings" panose="05000000000000000000" pitchFamily="2" charset="2"/>
              <a:buChar char="Ø"/>
              <a:defRPr sz="33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646332"/>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27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hasCustomPrompt="1"/>
          </p:nvPr>
        </p:nvSpPr>
        <p:spPr>
          <a:xfrm>
            <a:off x="6661549" y="3"/>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tx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1" y="5748167"/>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634218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olity_Anim_1">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1550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2700"/>
            <a:ext cx="9169400" cy="6845300"/>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125FD51-3071-46FA-946D-6A71993400E7}" type="slidenum">
              <a:rPr lang="en-US" smtClean="0"/>
              <a:t>‹#›</a:t>
            </a:fld>
            <a:endParaRPr lang="en-US"/>
          </a:p>
        </p:txBody>
      </p:sp>
      <p:sp>
        <p:nvSpPr>
          <p:cNvPr id="9" name="Title 8"/>
          <p:cNvSpPr>
            <a:spLocks noGrp="1"/>
          </p:cNvSpPr>
          <p:nvPr>
            <p:ph type="title"/>
          </p:nvPr>
        </p:nvSpPr>
        <p:spPr>
          <a:xfrm>
            <a:off x="911958" y="466069"/>
            <a:ext cx="7396470"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smtClean="0"/>
              <a:t>Click to edit Master title style</a:t>
            </a:r>
            <a:endParaRPr lang="en-US"/>
          </a:p>
        </p:txBody>
      </p:sp>
      <p:sp>
        <p:nvSpPr>
          <p:cNvPr id="12" name="Content Placeholder 11"/>
          <p:cNvSpPr>
            <a:spLocks noGrp="1"/>
          </p:cNvSpPr>
          <p:nvPr>
            <p:ph sz="quarter" idx="13"/>
          </p:nvPr>
        </p:nvSpPr>
        <p:spPr>
          <a:xfrm>
            <a:off x="917420" y="1225030"/>
            <a:ext cx="7391008" cy="4119479"/>
          </a:xfrm>
        </p:spPr>
        <p:txBody>
          <a:bodyPr>
            <a:noAutofit/>
          </a:bodyPr>
          <a:lstStyle>
            <a:lvl1pPr>
              <a:defRPr sz="2700">
                <a:solidFill>
                  <a:schemeClr val="bg1">
                    <a:lumMod val="85000"/>
                    <a:lumOff val="15000"/>
                  </a:schemeClr>
                </a:solidFill>
                <a:latin typeface="Franklin Gothic Medium Cond" panose="020B0606030402020204" pitchFamily="34" charset="0"/>
              </a:defRPr>
            </a:lvl1pPr>
            <a:lvl2pPr>
              <a:defRPr sz="2475">
                <a:solidFill>
                  <a:schemeClr val="bg1">
                    <a:lumMod val="85000"/>
                    <a:lumOff val="15000"/>
                  </a:schemeClr>
                </a:solidFill>
                <a:latin typeface="Franklin Gothic Medium Cond" panose="020B0606030402020204" pitchFamily="34" charset="0"/>
              </a:defRPr>
            </a:lvl2pPr>
            <a:lvl3pPr>
              <a:defRPr sz="2250">
                <a:solidFill>
                  <a:schemeClr val="bg1">
                    <a:lumMod val="85000"/>
                    <a:lumOff val="15000"/>
                  </a:schemeClr>
                </a:solidFill>
                <a:latin typeface="Franklin Gothic Medium Cond" panose="020B0606030402020204" pitchFamily="34" charset="0"/>
              </a:defRPr>
            </a:lvl3pPr>
            <a:lvl4pPr>
              <a:defRPr sz="2025">
                <a:solidFill>
                  <a:schemeClr val="bg1">
                    <a:lumMod val="85000"/>
                    <a:lumOff val="15000"/>
                  </a:schemeClr>
                </a:solidFill>
                <a:latin typeface="Franklin Gothic Medium Cond" panose="020B0606030402020204" pitchFamily="34" charset="0"/>
              </a:defRPr>
            </a:lvl4pPr>
            <a:lvl5pPr>
              <a:defRPr sz="2025">
                <a:solidFill>
                  <a:schemeClr val="bg1">
                    <a:lumMod val="85000"/>
                    <a:lumOff val="15000"/>
                  </a:schemeClr>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6317" y="5725483"/>
            <a:ext cx="1047751" cy="932498"/>
          </a:xfrm>
          <a:prstGeom prst="rect">
            <a:avLst/>
          </a:prstGeom>
        </p:spPr>
      </p:pic>
    </p:spTree>
    <p:extLst>
      <p:ext uri="{BB962C8B-B14F-4D97-AF65-F5344CB8AC3E}">
        <p14:creationId xmlns:p14="http://schemas.microsoft.com/office/powerpoint/2010/main" val="461699974"/>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Polity_anim_0">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1"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2pPr>
            <a:lvl3pPr marL="1085850" indent="-571500">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Ø"/>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61151"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549"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914945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2"/>
            <a:ext cx="2303755" cy="324337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146707" y="169120"/>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08116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2" y="2933594"/>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1800">
                <a:latin typeface="Franklin Gothic Demi Cond" panose="020B0706030402020204" pitchFamily="34" charset="0"/>
              </a:defRPr>
            </a:lvl1pPr>
            <a:lvl2pPr>
              <a:defRPr sz="1800">
                <a:latin typeface="Franklin Gothic Demi Cond" panose="020B0706030402020204" pitchFamily="34" charset="0"/>
              </a:defRPr>
            </a:lvl2pPr>
            <a:lvl3pPr>
              <a:defRPr sz="1800">
                <a:latin typeface="Franklin Gothic Demi Cond" panose="020B0706030402020204" pitchFamily="34" charset="0"/>
              </a:defRPr>
            </a:lvl3pPr>
            <a:lvl4pPr>
              <a:defRPr sz="1800">
                <a:latin typeface="Franklin Gothic Demi Cond" panose="020B0706030402020204" pitchFamily="34" charset="0"/>
              </a:defRPr>
            </a:lvl4pPr>
            <a:lvl5pPr>
              <a:defRPr sz="1800">
                <a:latin typeface="Franklin Gothic Demi Cond" panose="020B07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41944629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mj-lt"/>
              <a:buAutoNum type="arabicPeriod"/>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678228"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24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25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223" y="4081251"/>
            <a:ext cx="3057105" cy="2640227"/>
          </a:xfrm>
          <a:prstGeom prst="rect">
            <a:avLst/>
          </a:prstGeom>
        </p:spPr>
      </p:pic>
    </p:spTree>
    <p:extLst>
      <p:ext uri="{BB962C8B-B14F-4D97-AF65-F5344CB8AC3E}">
        <p14:creationId xmlns:p14="http://schemas.microsoft.com/office/powerpoint/2010/main" val="22733039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d_Problem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4179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826646" y="940959"/>
            <a:ext cx="2317354" cy="3355144"/>
          </a:xfrm>
          <a:prstGeom prst="rect">
            <a:avLst/>
          </a:prstGeom>
          <a:solidFill>
            <a:srgbClr val="FFF7F7"/>
          </a:solidFill>
          <a:ln w="19050">
            <a:solidFill>
              <a:srgbClr val="C00000"/>
            </a:solidFill>
            <a:prstDash val="lgDashDotDot"/>
          </a:ln>
        </p:spPr>
        <p:style>
          <a:lnRef idx="2">
            <a:schemeClr val="accent5"/>
          </a:lnRef>
          <a:fillRef idx="1">
            <a:schemeClr val="lt1"/>
          </a:fillRef>
          <a:effectRef idx="0">
            <a:schemeClr val="accent5"/>
          </a:effectRef>
          <a:fontRef idx="none"/>
        </p:style>
        <p:txBody>
          <a:bodyPr>
            <a:noAutofit/>
          </a:bodyPr>
          <a:lstStyle>
            <a:lvl1pPr algn="ctr">
              <a:defRPr sz="28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8" name="Text Placeholder 17"/>
          <p:cNvSpPr>
            <a:spLocks noGrp="1"/>
          </p:cNvSpPr>
          <p:nvPr>
            <p:ph type="body" sz="quarter" idx="13"/>
          </p:nvPr>
        </p:nvSpPr>
        <p:spPr>
          <a:xfrm>
            <a:off x="6819209" y="1"/>
            <a:ext cx="2316956" cy="940957"/>
          </a:xfrm>
          <a:prstGeom prst="rect">
            <a:avLst/>
          </a:prstGeom>
          <a:solidFill>
            <a:srgbClr val="C00000"/>
          </a:solidFill>
          <a:ln>
            <a:solidFill>
              <a:schemeClr val="bg1"/>
            </a:solidFill>
            <a:prstDash val="lgDashDotDot"/>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2400">
                <a:solidFill>
                  <a:schemeClr val="bg1"/>
                </a:solidFill>
                <a:latin typeface="Franklin Gothic Demi Cond" panose="020B070603040202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3776" y="4008596"/>
            <a:ext cx="2790224" cy="284940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31383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1" y="448190"/>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67508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93226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189435"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446610" indent="-417910">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2" name="Title 1"/>
          <p:cNvSpPr>
            <a:spLocks noGrp="1"/>
          </p:cNvSpPr>
          <p:nvPr>
            <p:ph type="title"/>
          </p:nvPr>
        </p:nvSpPr>
        <p:spPr>
          <a:xfrm>
            <a:off x="6748308" y="1217591"/>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vl1pPr>
          </a:lstStyle>
          <a:p>
            <a:r>
              <a:rPr lang="en-US" smtClean="0"/>
              <a:t>Click to edit Master title style</a:t>
            </a:r>
            <a:endParaRPr lang="en-US"/>
          </a:p>
        </p:txBody>
      </p:sp>
      <p:sp>
        <p:nvSpPr>
          <p:cNvPr id="6" name="Picture Placeholder 5"/>
          <p:cNvSpPr>
            <a:spLocks noGrp="1"/>
          </p:cNvSpPr>
          <p:nvPr>
            <p:ph type="pic" sz="quarter" idx="11"/>
          </p:nvPr>
        </p:nvSpPr>
        <p:spPr>
          <a:xfrm>
            <a:off x="6748463" y="1982788"/>
            <a:ext cx="2147887" cy="3487737"/>
          </a:xfrm>
        </p:spPr>
        <p:txBody>
          <a:bodyPr/>
          <a:lstStyle/>
          <a:p>
            <a:r>
              <a:rPr lang="en-US" smtClean="0"/>
              <a:t>Click icon to add picture</a:t>
            </a:r>
            <a:endParaRPr lang="en-US"/>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251187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olity Angle">
    <p:bg>
      <p:bgPr>
        <a:blipFill dpi="0" rotWithShape="1">
          <a:blip r:embed="rId2" cstate="email">
            <a:lum/>
            <a:extLst>
              <a:ext uri="{28A0092B-C50C-407E-A947-70E740481C1C}">
                <a14:useLocalDpi xmlns:a14="http://schemas.microsoft.com/office/drawing/2010/main"/>
              </a:ext>
            </a:extLst>
          </a:blip>
          <a:srcRect/>
          <a:stretch>
            <a:fillRect t="-10000" b="-10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285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v"/>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18" name="Text Placeholder 17"/>
          <p:cNvSpPr>
            <a:spLocks noGrp="1"/>
          </p:cNvSpPr>
          <p:nvPr>
            <p:ph type="body" sz="quarter" idx="13"/>
          </p:nvPr>
        </p:nvSpPr>
        <p:spPr>
          <a:xfrm>
            <a:off x="6661150" y="1"/>
            <a:ext cx="2474757" cy="1412436"/>
          </a:xfrm>
          <a:solidFill>
            <a:srgbClr val="E31E25"/>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4000" b="0">
                <a:solidFill>
                  <a:schemeClr val="bg1"/>
                </a:solidFill>
                <a:latin typeface="Arial Narrow" panose="020B0606020202030204" pitchFamily="34" charset="0"/>
              </a:defRPr>
            </a:lvl1pPr>
            <a:lvl2pPr>
              <a:defRPr sz="2025">
                <a:solidFill>
                  <a:schemeClr val="bg1"/>
                </a:solidFill>
                <a:latin typeface="Franklin Gothic Demi Cond" panose="020B0706030402020204" pitchFamily="34" charset="0"/>
              </a:defRPr>
            </a:lvl2pPr>
            <a:lvl3pPr>
              <a:defRPr sz="1800">
                <a:solidFill>
                  <a:schemeClr val="bg1"/>
                </a:solidFill>
                <a:latin typeface="Franklin Gothic Demi Cond" panose="020B0706030402020204" pitchFamily="34" charset="0"/>
              </a:defRPr>
            </a:lvl3pPr>
            <a:lvl4pPr>
              <a:defRPr sz="1575">
                <a:solidFill>
                  <a:schemeClr val="bg1"/>
                </a:solidFill>
                <a:latin typeface="Franklin Gothic Demi Cond" panose="020B0706030402020204" pitchFamily="34" charset="0"/>
              </a:defRPr>
            </a:lvl4pPr>
            <a:lvl5pPr>
              <a:defRPr sz="1575">
                <a:solidFill>
                  <a:schemeClr val="bg1"/>
                </a:solidFill>
                <a:latin typeface="Franklin Gothic Demi Cond" panose="020B0706030402020204" pitchFamily="34" charset="0"/>
              </a:defRPr>
            </a:lvl5pPr>
          </a:lstStyle>
          <a:p>
            <a:pPr lvl="0"/>
            <a:r>
              <a:rPr lang="en-US" smtClean="0"/>
              <a:t>Edit Master text styles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593516"/>
            <a:ext cx="2474757" cy="3583448"/>
          </a:xfrm>
          <a:prstGeom prst="rect">
            <a:avLst/>
          </a:prstGeom>
        </p:spPr>
      </p:pic>
      <p:sp>
        <p:nvSpPr>
          <p:cNvPr id="9" name="Picture Placeholder 8"/>
          <p:cNvSpPr>
            <a:spLocks noGrp="1"/>
          </p:cNvSpPr>
          <p:nvPr>
            <p:ph type="pic" sz="quarter" idx="14"/>
          </p:nvPr>
        </p:nvSpPr>
        <p:spPr>
          <a:xfrm>
            <a:off x="6661150" y="2979738"/>
            <a:ext cx="2474913" cy="3197225"/>
          </a:xfrm>
        </p:spPr>
        <p:txBody>
          <a:bodyPr/>
          <a:lstStyle/>
          <a:p>
            <a:r>
              <a:rPr lang="en-US" smtClean="0"/>
              <a:t>Click icon to add picture</a:t>
            </a:r>
            <a:endParaRPr lang="en-US"/>
          </a:p>
        </p:txBody>
      </p:sp>
      <p:sp>
        <p:nvSpPr>
          <p:cNvPr id="8" name="Title 1"/>
          <p:cNvSpPr>
            <a:spLocks noGrp="1"/>
          </p:cNvSpPr>
          <p:nvPr>
            <p:ph type="title"/>
          </p:nvPr>
        </p:nvSpPr>
        <p:spPr>
          <a:xfrm>
            <a:off x="6661150" y="1261241"/>
            <a:ext cx="2482849" cy="2049519"/>
          </a:xfrm>
          <a:prstGeom prst="roundRec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828" y="6022910"/>
            <a:ext cx="898634" cy="799784"/>
          </a:xfrm>
          <a:prstGeom prst="rect">
            <a:avLst/>
          </a:prstGeom>
        </p:spPr>
      </p:pic>
    </p:spTree>
    <p:extLst>
      <p:ext uri="{BB962C8B-B14F-4D97-AF65-F5344CB8AC3E}">
        <p14:creationId xmlns:p14="http://schemas.microsoft.com/office/powerpoint/2010/main" val="15557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6713336" y="3013839"/>
            <a:ext cx="4089836" cy="771492"/>
          </a:xfrm>
          <a:prstGeom prst="rect">
            <a:avLst/>
          </a:prstGeom>
        </p:spPr>
      </p:pic>
    </p:spTree>
    <p:extLst>
      <p:ext uri="{BB962C8B-B14F-4D97-AF65-F5344CB8AC3E}">
        <p14:creationId xmlns:p14="http://schemas.microsoft.com/office/powerpoint/2010/main" val="123596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4" y="1490665"/>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4179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1pPr>
            <a:lvl2pPr marL="67508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2pPr>
            <a:lvl3pPr marL="93226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3pPr>
            <a:lvl4pPr marL="1189435"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4pPr>
            <a:lvl5pPr marL="1446610" indent="-417910">
              <a:buClr>
                <a:schemeClr val="accent4">
                  <a:lumMod val="50000"/>
                </a:schemeClr>
              </a:buClr>
              <a:buFont typeface="Wingdings" panose="05000000000000000000" pitchFamily="2" charset="2"/>
              <a:buChar char="ü"/>
              <a:defRPr sz="27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1" y="6252519"/>
            <a:ext cx="2229014" cy="626376"/>
          </a:xfrm>
          <a:prstGeom prst="rect">
            <a:avLst/>
          </a:prstGeom>
        </p:spPr>
      </p:pic>
      <p:sp>
        <p:nvSpPr>
          <p:cNvPr id="10" name="Title 9"/>
          <p:cNvSpPr>
            <a:spLocks noGrp="1"/>
          </p:cNvSpPr>
          <p:nvPr>
            <p:ph type="title"/>
          </p:nvPr>
        </p:nvSpPr>
        <p:spPr>
          <a:xfrm>
            <a:off x="6669314" y="4991102"/>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100">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6669883"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100"/>
            </a:lvl1pPr>
          </a:lstStyle>
          <a:p>
            <a:pPr lvl="0"/>
            <a:r>
              <a:rPr lang="en-US" smtClean="0"/>
              <a:t>Edit Master text styles</a:t>
            </a:r>
          </a:p>
        </p:txBody>
      </p:sp>
    </p:spTree>
    <p:extLst>
      <p:ext uri="{BB962C8B-B14F-4D97-AF65-F5344CB8AC3E}">
        <p14:creationId xmlns:p14="http://schemas.microsoft.com/office/powerpoint/2010/main" val="17595640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02-Jun-17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4179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7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537517"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a:xfrm>
            <a:off x="537517"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1800">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82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3" y="1097508"/>
            <a:ext cx="5121827" cy="4586600"/>
          </a:xfrm>
          <a:prstGeom prst="rect">
            <a:avLst/>
          </a:prstGeom>
        </p:spPr>
      </p:pic>
      <p:sp>
        <p:nvSpPr>
          <p:cNvPr id="2" name="Date Placeholder 1"/>
          <p:cNvSpPr>
            <a:spLocks noGrp="1"/>
          </p:cNvSpPr>
          <p:nvPr>
            <p:ph type="dt" sz="half" idx="10"/>
          </p:nvPr>
        </p:nvSpPr>
        <p:spPr/>
        <p:txBody>
          <a:bodyPr/>
          <a:lstStyle/>
          <a:p>
            <a:fld id="{7BACD842-B792-4D55-B337-FC93C6298DA3}" type="datetimeFigureOut">
              <a:rPr lang="en-US" smtClean="0"/>
              <a:t>02-Jun-17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
        <p:nvSpPr>
          <p:cNvPr id="6" name="Content Placeholder 2"/>
          <p:cNvSpPr>
            <a:spLocks noGrp="1"/>
          </p:cNvSpPr>
          <p:nvPr>
            <p:ph idx="1"/>
          </p:nvPr>
        </p:nvSpPr>
        <p:spPr>
          <a:xfrm>
            <a:off x="5267405" y="1097510"/>
            <a:ext cx="3715305" cy="5025215"/>
          </a:xfrm>
        </p:spPr>
        <p:txBody>
          <a:bodyPr>
            <a:normAutofit/>
          </a:bodyPr>
          <a:lstStyle>
            <a:lvl1pPr marL="4179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1pPr>
            <a:lvl2pPr marL="67508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2pPr>
            <a:lvl3pPr marL="93226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3pPr>
            <a:lvl4pPr marL="1189435"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4pPr>
            <a:lvl5pPr marL="1446610" indent="-417910">
              <a:buClr>
                <a:srgbClr val="FFC000"/>
              </a:buClr>
              <a:buFontTx/>
              <a:buBlip>
                <a:blip r:embed="rId3"/>
              </a:buBlip>
              <a:defRPr sz="2400">
                <a:solidFill>
                  <a:schemeClr val="bg1"/>
                </a:solidFill>
                <a:latin typeface="Franklin Gothic Medium Cond" panose="020B06060304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12"/>
          <p:cNvSpPr>
            <a:spLocks noGrp="1"/>
          </p:cNvSpPr>
          <p:nvPr>
            <p:ph sz="quarter" idx="17"/>
          </p:nvPr>
        </p:nvSpPr>
        <p:spPr>
          <a:xfrm>
            <a:off x="400960" y="1359245"/>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4" y="4508630"/>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3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0216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60" y="914401"/>
            <a:ext cx="8798011" cy="5313405"/>
          </a:xfrm>
        </p:spPr>
        <p:txBody>
          <a:bodyPr>
            <a:normAutofit/>
          </a:bodyPr>
          <a:lstStyle>
            <a:lvl1pPr marL="1285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1pPr>
            <a:lvl2pPr marL="38576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2pPr>
            <a:lvl3pPr marL="64293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3pPr>
            <a:lvl4pPr marL="900113"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4pPr>
            <a:lvl5pPr marL="1157288" indent="-128588">
              <a:buClr>
                <a:srgbClr val="FFC000"/>
              </a:buClr>
              <a:buFont typeface="Wingdings" panose="05000000000000000000" pitchFamily="2" charset="2"/>
              <a:buChar char="q"/>
              <a:defRPr sz="2700">
                <a:solidFill>
                  <a:schemeClr val="tx1"/>
                </a:solidFill>
                <a:latin typeface="Franklin Gothic Demi" panose="020B0703020102020204" pitchFamily="34" charset="0"/>
                <a:cs typeface="Segoe UI Semibold" panose="020B07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ACD842-B792-4D55-B337-FC93C6298DA3}" type="datetimeFigureOut">
              <a:rPr lang="en-US" smtClean="0"/>
              <a:t>02-Jun-17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5FD51-3071-46FA-946D-6A71993400E7}"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3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28766558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3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43144"/>
            <a:ext cx="690849" cy="614855"/>
          </a:xfrm>
          <a:prstGeom prst="rect">
            <a:avLst/>
          </a:prstGeom>
        </p:spPr>
      </p:pic>
    </p:spTree>
    <p:extLst>
      <p:ext uri="{BB962C8B-B14F-4D97-AF65-F5344CB8AC3E}">
        <p14:creationId xmlns:p14="http://schemas.microsoft.com/office/powerpoint/2010/main" val="5621947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02-Jun-17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spTree>
    <p:extLst>
      <p:ext uri="{BB962C8B-B14F-4D97-AF65-F5344CB8AC3E}">
        <p14:creationId xmlns:p14="http://schemas.microsoft.com/office/powerpoint/2010/main" val="1142411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z_Reca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CD842-B792-4D55-B337-FC93C6298DA3}" type="datetimeFigureOut">
              <a:rPr lang="en-US" smtClean="0"/>
              <a:t>02-Jun-17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5FD51-3071-46FA-946D-6A71993400E7}" type="slidenum">
              <a:rPr lang="en-US" smtClean="0"/>
              <a:t>‹#›</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r="16590"/>
          <a:stretch/>
        </p:blipFill>
        <p:spPr>
          <a:xfrm>
            <a:off x="0" y="0"/>
            <a:ext cx="9152389" cy="68580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323976" cy="599090"/>
          </a:xfrm>
          <a:prstGeom prst="rect">
            <a:avLst/>
          </a:prstGeom>
        </p:spPr>
      </p:pic>
      <p:sp>
        <p:nvSpPr>
          <p:cNvPr id="7" name="Title 6"/>
          <p:cNvSpPr>
            <a:spLocks noGrp="1"/>
          </p:cNvSpPr>
          <p:nvPr>
            <p:ph type="title"/>
          </p:nvPr>
        </p:nvSpPr>
        <p:spPr>
          <a:xfrm>
            <a:off x="2323976" y="1"/>
            <a:ext cx="6828413" cy="59909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4000">
                <a:effectLst>
                  <a:outerShdw blurRad="38100" dist="38100" dir="2700000" algn="tl">
                    <a:srgbClr val="000000">
                      <a:alpha val="43137"/>
                    </a:srgbClr>
                  </a:outerShdw>
                </a:effectLst>
                <a:latin typeface="Franklin Gothic Demi Cond" panose="020B0706030402020204" pitchFamily="34" charset="0"/>
              </a:defRPr>
            </a:lvl1pPr>
          </a:lstStyle>
          <a:p>
            <a:r>
              <a:rPr lang="en-US" smtClean="0"/>
              <a:t>Click to edit Master title style</a:t>
            </a:r>
            <a:endParaRPr lang="en-US" dirty="0"/>
          </a:p>
        </p:txBody>
      </p:sp>
      <p:sp>
        <p:nvSpPr>
          <p:cNvPr id="9" name="Content Placeholder 8"/>
          <p:cNvSpPr>
            <a:spLocks noGrp="1"/>
          </p:cNvSpPr>
          <p:nvPr>
            <p:ph sz="quarter" idx="13"/>
          </p:nvPr>
        </p:nvSpPr>
        <p:spPr>
          <a:xfrm>
            <a:off x="87313" y="654050"/>
            <a:ext cx="8945562" cy="6067425"/>
          </a:xfrm>
        </p:spPr>
        <p:txBody>
          <a:bodyPr>
            <a:normAutofit/>
          </a:bodyPr>
          <a:lstStyle>
            <a:lvl1pPr marL="128588" indent="-128588">
              <a:buFontTx/>
              <a:buBlip>
                <a:blip r:embed="rId4"/>
              </a:buBlip>
              <a:defRPr sz="4400"/>
            </a:lvl1pPr>
            <a:lvl2pPr marL="385763" indent="-128588">
              <a:buFontTx/>
              <a:buBlip>
                <a:blip r:embed="rId4"/>
              </a:buBlip>
              <a:defRPr sz="4400"/>
            </a:lvl2pPr>
            <a:lvl3pPr marL="642938" indent="-128588">
              <a:buFontTx/>
              <a:buBlip>
                <a:blip r:embed="rId4"/>
              </a:buBlip>
              <a:defRPr sz="4400"/>
            </a:lvl3pPr>
            <a:lvl4pPr marL="900113" indent="-128588">
              <a:buFontTx/>
              <a:buBlip>
                <a:blip r:embed="rId4"/>
              </a:buBlip>
              <a:defRPr sz="4400"/>
            </a:lvl4pPr>
            <a:lvl5pPr marL="1157288" indent="-128588">
              <a:buFontTx/>
              <a:buBlip>
                <a:blip r:embed="rId4"/>
              </a:buBlip>
              <a:defRPr sz="4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977" y="5972530"/>
            <a:ext cx="918211" cy="817208"/>
          </a:xfrm>
          <a:prstGeom prst="rect">
            <a:avLst/>
          </a:prstGeom>
        </p:spPr>
      </p:pic>
    </p:spTree>
    <p:extLst>
      <p:ext uri="{BB962C8B-B14F-4D97-AF65-F5344CB8AC3E}">
        <p14:creationId xmlns:p14="http://schemas.microsoft.com/office/powerpoint/2010/main" val="3319680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7BACD842-B792-4D55-B337-FC93C6298DA3}" type="datetimeFigureOut">
              <a:rPr lang="en-US" smtClean="0"/>
              <a:t>02-Jun-17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125FD51-3071-46FA-946D-6A71993400E7}" type="slidenum">
              <a:rPr lang="en-US" smtClean="0"/>
              <a:t>‹#›</a:t>
            </a:fld>
            <a:endParaRPr lang="en-US"/>
          </a:p>
        </p:txBody>
      </p:sp>
    </p:spTree>
    <p:extLst>
      <p:ext uri="{BB962C8B-B14F-4D97-AF65-F5344CB8AC3E}">
        <p14:creationId xmlns:p14="http://schemas.microsoft.com/office/powerpoint/2010/main" val="3399132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5.png"/><Relationship Id="rId7" Type="http://schemas.openxmlformats.org/officeDocument/2006/relationships/diagramLayout" Target="../diagrams/layout3.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Data" Target="../diagrams/data3.xml"/><Relationship Id="rId5" Type="http://schemas.openxmlformats.org/officeDocument/2006/relationships/image" Target="../media/image37.png"/><Relationship Id="rId10" Type="http://schemas.microsoft.com/office/2007/relationships/diagramDrawing" Target="../diagrams/drawing3.xml"/><Relationship Id="rId4" Type="http://schemas.openxmlformats.org/officeDocument/2006/relationships/image" Target="../media/image36.png"/><Relationship Id="rId9" Type="http://schemas.openxmlformats.org/officeDocument/2006/relationships/diagramColors" Target="../diagrams/colors3.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gif"/><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1.gif"/><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5.png"/><Relationship Id="rId4" Type="http://schemas.openxmlformats.org/officeDocument/2006/relationships/image" Target="../media/image93.png"/><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01.png"/><Relationship Id="rId7" Type="http://schemas.openxmlformats.org/officeDocument/2006/relationships/diagramColors" Target="../diagrams/colors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02.png"/><Relationship Id="rId7" Type="http://schemas.openxmlformats.org/officeDocument/2006/relationships/diagramQuickStyle" Target="../diagrams/quickStyle13.xml"/><Relationship Id="rId12" Type="http://schemas.openxmlformats.org/officeDocument/2006/relationships/image" Target="../media/image106.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13.xml"/><Relationship Id="rId11" Type="http://schemas.openxmlformats.org/officeDocument/2006/relationships/image" Target="../media/image105.png"/><Relationship Id="rId5" Type="http://schemas.openxmlformats.org/officeDocument/2006/relationships/diagramData" Target="../diagrams/data13.xml"/><Relationship Id="rId10" Type="http://schemas.openxmlformats.org/officeDocument/2006/relationships/image" Target="../media/image104.png"/><Relationship Id="rId4" Type="http://schemas.openxmlformats.org/officeDocument/2006/relationships/image" Target="../media/image103.png"/><Relationship Id="rId9" Type="http://schemas.microsoft.com/office/2007/relationships/diagramDrawing" Target="../diagrams/drawing13.xml"/></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80.png"/><Relationship Id="rId7" Type="http://schemas.openxmlformats.org/officeDocument/2006/relationships/diagramColors" Target="../diagrams/colors14.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07.png"/><Relationship Id="rId7" Type="http://schemas.openxmlformats.org/officeDocument/2006/relationships/diagramQuickStyle" Target="../diagrams/quickStyle1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08.png"/><Relationship Id="rId9" Type="http://schemas.microsoft.com/office/2007/relationships/diagramDrawing" Target="../diagrams/drawing15.xml"/></Relationships>
</file>

<file path=ppt/slides/_rels/slide2.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image" Target="../media/image43.png"/><Relationship Id="rId5" Type="http://schemas.openxmlformats.org/officeDocument/2006/relationships/diagramQuickStyle" Target="../diagrams/quickStyle4.xml"/><Relationship Id="rId10" Type="http://schemas.openxmlformats.org/officeDocument/2006/relationships/image" Target="../media/image42.png"/><Relationship Id="rId4" Type="http://schemas.openxmlformats.org/officeDocument/2006/relationships/diagramLayout" Target="../diagrams/layout4.xml"/><Relationship Id="rId9" Type="http://schemas.openxmlformats.org/officeDocument/2006/relationships/image" Target="../media/image41.png"/></Relationships>
</file>

<file path=ppt/slides/_rels/slide2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diagramColors" Target="../diagrams/colors17.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QuickStyle" Target="../diagrams/quickStyle1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6.xml"/><Relationship Id="rId11" Type="http://schemas.openxmlformats.org/officeDocument/2006/relationships/diagramLayout" Target="../diagrams/layout17.xml"/><Relationship Id="rId5" Type="http://schemas.openxmlformats.org/officeDocument/2006/relationships/diagramQuickStyle" Target="../diagrams/quickStyle16.xml"/><Relationship Id="rId10" Type="http://schemas.openxmlformats.org/officeDocument/2006/relationships/diagramData" Target="../diagrams/data17.xml"/><Relationship Id="rId4" Type="http://schemas.openxmlformats.org/officeDocument/2006/relationships/diagramLayout" Target="../diagrams/layout16.xml"/><Relationship Id="rId9" Type="http://schemas.openxmlformats.org/officeDocument/2006/relationships/image" Target="../media/image108.png"/><Relationship Id="rId14" Type="http://schemas.microsoft.com/office/2007/relationships/diagramDrawing" Target="../diagrams/drawing17.xml"/></Relationships>
</file>

<file path=ppt/slides/_rels/slide2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09.png"/><Relationship Id="rId7" Type="http://schemas.openxmlformats.org/officeDocument/2006/relationships/diagramColors" Target="../diagrams/colors18.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Data" Target="../diagrams/data20.xml"/><Relationship Id="rId3" Type="http://schemas.openxmlformats.org/officeDocument/2006/relationships/image" Target="../media/image110.png"/><Relationship Id="rId7" Type="http://schemas.openxmlformats.org/officeDocument/2006/relationships/diagramQuickStyle" Target="../diagrams/quickStyle19.xml"/><Relationship Id="rId12" Type="http://schemas.openxmlformats.org/officeDocument/2006/relationships/image" Target="../media/image113.png"/><Relationship Id="rId17" Type="http://schemas.microsoft.com/office/2007/relationships/diagramDrawing" Target="../diagrams/drawing20.xml"/><Relationship Id="rId2" Type="http://schemas.openxmlformats.org/officeDocument/2006/relationships/notesSlide" Target="../notesSlides/notesSlide22.xml"/><Relationship Id="rId16" Type="http://schemas.openxmlformats.org/officeDocument/2006/relationships/diagramColors" Target="../diagrams/colors20.xml"/><Relationship Id="rId1" Type="http://schemas.openxmlformats.org/officeDocument/2006/relationships/slideLayout" Target="../slideLayouts/slideLayout7.xml"/><Relationship Id="rId6" Type="http://schemas.openxmlformats.org/officeDocument/2006/relationships/diagramLayout" Target="../diagrams/layout19.xml"/><Relationship Id="rId11" Type="http://schemas.openxmlformats.org/officeDocument/2006/relationships/image" Target="../media/image112.png"/><Relationship Id="rId5" Type="http://schemas.openxmlformats.org/officeDocument/2006/relationships/diagramData" Target="../diagrams/data19.xml"/><Relationship Id="rId15" Type="http://schemas.openxmlformats.org/officeDocument/2006/relationships/diagramQuickStyle" Target="../diagrams/quickStyle20.xml"/><Relationship Id="rId10" Type="http://schemas.openxmlformats.org/officeDocument/2006/relationships/image" Target="../media/image111.png"/><Relationship Id="rId4" Type="http://schemas.openxmlformats.org/officeDocument/2006/relationships/image" Target="../media/image108.png"/><Relationship Id="rId9" Type="http://schemas.microsoft.com/office/2007/relationships/diagramDrawing" Target="../diagrams/drawing19.xml"/><Relationship Id="rId14" Type="http://schemas.openxmlformats.org/officeDocument/2006/relationships/diagramLayout" Target="../diagrams/layout20.xml"/></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microsoft.com/office/2007/relationships/diagramDrawing" Target="../diagrams/drawing22.xml"/><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107.png"/><Relationship Id="rId17" Type="http://schemas.openxmlformats.org/officeDocument/2006/relationships/diagramColors" Target="../diagrams/colors22.xml"/><Relationship Id="rId2" Type="http://schemas.openxmlformats.org/officeDocument/2006/relationships/notesSlide" Target="../notesSlides/notesSlide23.xml"/><Relationship Id="rId16" Type="http://schemas.openxmlformats.org/officeDocument/2006/relationships/diagramQuickStyle" Target="../diagrams/quickStyle22.xml"/><Relationship Id="rId1" Type="http://schemas.openxmlformats.org/officeDocument/2006/relationships/slideLayout" Target="../slideLayouts/slideLayout6.xml"/><Relationship Id="rId6" Type="http://schemas.openxmlformats.org/officeDocument/2006/relationships/diagramColors" Target="../diagrams/colors21.xml"/><Relationship Id="rId11" Type="http://schemas.openxmlformats.org/officeDocument/2006/relationships/image" Target="../media/image115.png"/><Relationship Id="rId5" Type="http://schemas.openxmlformats.org/officeDocument/2006/relationships/diagramQuickStyle" Target="../diagrams/quickStyle21.xml"/><Relationship Id="rId15" Type="http://schemas.openxmlformats.org/officeDocument/2006/relationships/diagramLayout" Target="../diagrams/layout22.xml"/><Relationship Id="rId10" Type="http://schemas.openxmlformats.org/officeDocument/2006/relationships/image" Target="../media/image114.png"/><Relationship Id="rId4" Type="http://schemas.openxmlformats.org/officeDocument/2006/relationships/diagramLayout" Target="../diagrams/layout21.xml"/><Relationship Id="rId9" Type="http://schemas.openxmlformats.org/officeDocument/2006/relationships/image" Target="../media/image112.png"/><Relationship Id="rId14" Type="http://schemas.openxmlformats.org/officeDocument/2006/relationships/diagramData" Target="../diagrams/data22.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hyperlink" Target="https://www.youtube.com/watch?v=j3HuI9sefRw" TargetMode="External"/><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23.xml"/><Relationship Id="rId11" Type="http://schemas.openxmlformats.org/officeDocument/2006/relationships/image" Target="../media/image118.png"/><Relationship Id="rId5" Type="http://schemas.openxmlformats.org/officeDocument/2006/relationships/diagramQuickStyle" Target="../diagrams/quickStyle23.xml"/><Relationship Id="rId10" Type="http://schemas.openxmlformats.org/officeDocument/2006/relationships/image" Target="../media/image112.png"/><Relationship Id="rId4" Type="http://schemas.openxmlformats.org/officeDocument/2006/relationships/diagramLayout" Target="../diagrams/layout23.xml"/><Relationship Id="rId9" Type="http://schemas.openxmlformats.org/officeDocument/2006/relationships/image" Target="../media/image1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4.xml"/><Relationship Id="rId13" Type="http://schemas.openxmlformats.org/officeDocument/2006/relationships/diagramData" Target="../diagrams/data25.xml"/><Relationship Id="rId3" Type="http://schemas.openxmlformats.org/officeDocument/2006/relationships/image" Target="../media/image110.png"/><Relationship Id="rId7" Type="http://schemas.openxmlformats.org/officeDocument/2006/relationships/diagramQuickStyle" Target="../diagrams/quickStyle24.xml"/><Relationship Id="rId12" Type="http://schemas.openxmlformats.org/officeDocument/2006/relationships/image" Target="../media/image122.png"/><Relationship Id="rId17" Type="http://schemas.microsoft.com/office/2007/relationships/diagramDrawing" Target="../diagrams/drawing25.xml"/><Relationship Id="rId2" Type="http://schemas.openxmlformats.org/officeDocument/2006/relationships/notesSlide" Target="../notesSlides/notesSlide28.xml"/><Relationship Id="rId16" Type="http://schemas.openxmlformats.org/officeDocument/2006/relationships/diagramColors" Target="../diagrams/colors25.xml"/><Relationship Id="rId1" Type="http://schemas.openxmlformats.org/officeDocument/2006/relationships/slideLayout" Target="../slideLayouts/slideLayout7.xml"/><Relationship Id="rId6" Type="http://schemas.openxmlformats.org/officeDocument/2006/relationships/diagramLayout" Target="../diagrams/layout24.xml"/><Relationship Id="rId11" Type="http://schemas.openxmlformats.org/officeDocument/2006/relationships/image" Target="../media/image112.png"/><Relationship Id="rId5" Type="http://schemas.openxmlformats.org/officeDocument/2006/relationships/diagramData" Target="../diagrams/data24.xml"/><Relationship Id="rId15" Type="http://schemas.openxmlformats.org/officeDocument/2006/relationships/diagramQuickStyle" Target="../diagrams/quickStyle25.xml"/><Relationship Id="rId10" Type="http://schemas.openxmlformats.org/officeDocument/2006/relationships/image" Target="../media/image111.png"/><Relationship Id="rId4" Type="http://schemas.openxmlformats.org/officeDocument/2006/relationships/image" Target="../media/image108.png"/><Relationship Id="rId9" Type="http://schemas.microsoft.com/office/2007/relationships/diagramDrawing" Target="../diagrams/drawing24.xml"/><Relationship Id="rId14" Type="http://schemas.openxmlformats.org/officeDocument/2006/relationships/diagramLayout" Target="../diagrams/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hart" Target="../charts/chart1.xml"/><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diagramColors" Target="../diagrams/colors27.xml"/><Relationship Id="rId18" Type="http://schemas.openxmlformats.org/officeDocument/2006/relationships/image" Target="../media/image122.png"/><Relationship Id="rId3" Type="http://schemas.openxmlformats.org/officeDocument/2006/relationships/image" Target="../media/image110.png"/><Relationship Id="rId7" Type="http://schemas.openxmlformats.org/officeDocument/2006/relationships/diagramQuickStyle" Target="../diagrams/quickStyle26.xml"/><Relationship Id="rId12" Type="http://schemas.openxmlformats.org/officeDocument/2006/relationships/diagramQuickStyle" Target="../diagrams/quickStyle27.xml"/><Relationship Id="rId17" Type="http://schemas.openxmlformats.org/officeDocument/2006/relationships/image" Target="../media/image111.png"/><Relationship Id="rId2" Type="http://schemas.openxmlformats.org/officeDocument/2006/relationships/notesSlide" Target="../notesSlides/notesSlide29.xml"/><Relationship Id="rId16"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diagramLayout" Target="../diagrams/layout26.xml"/><Relationship Id="rId11" Type="http://schemas.openxmlformats.org/officeDocument/2006/relationships/diagramLayout" Target="../diagrams/layout27.xml"/><Relationship Id="rId5" Type="http://schemas.openxmlformats.org/officeDocument/2006/relationships/diagramData" Target="../diagrams/data26.xml"/><Relationship Id="rId15" Type="http://schemas.openxmlformats.org/officeDocument/2006/relationships/image" Target="../media/image123.png"/><Relationship Id="rId10" Type="http://schemas.openxmlformats.org/officeDocument/2006/relationships/diagramData" Target="../diagrams/data27.xml"/><Relationship Id="rId4" Type="http://schemas.openxmlformats.org/officeDocument/2006/relationships/image" Target="../media/image108.png"/><Relationship Id="rId9" Type="http://schemas.microsoft.com/office/2007/relationships/diagramDrawing" Target="../diagrams/drawing26.xml"/><Relationship Id="rId14" Type="http://schemas.microsoft.com/office/2007/relationships/diagramDrawing" Target="../diagrams/drawing27.xml"/></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9.xml"/><Relationship Id="rId13" Type="http://schemas.openxmlformats.org/officeDocument/2006/relationships/diagramQuickStyle" Target="../diagrams/quickStyle30.xml"/><Relationship Id="rId3" Type="http://schemas.openxmlformats.org/officeDocument/2006/relationships/image" Target="../media/image124.png"/><Relationship Id="rId7" Type="http://schemas.openxmlformats.org/officeDocument/2006/relationships/diagramQuickStyle" Target="../diagrams/quickStyle29.xml"/><Relationship Id="rId12" Type="http://schemas.openxmlformats.org/officeDocument/2006/relationships/diagramLayout" Target="../diagrams/layout30.xml"/><Relationship Id="rId2" Type="http://schemas.openxmlformats.org/officeDocument/2006/relationships/notesSlide" Target="../notesSlides/notesSlide31.xml"/><Relationship Id="rId16"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diagramLayout" Target="../diagrams/layout29.xml"/><Relationship Id="rId11" Type="http://schemas.openxmlformats.org/officeDocument/2006/relationships/diagramData" Target="../diagrams/data30.xml"/><Relationship Id="rId5" Type="http://schemas.openxmlformats.org/officeDocument/2006/relationships/diagramData" Target="../diagrams/data29.xml"/><Relationship Id="rId15" Type="http://schemas.microsoft.com/office/2007/relationships/diagramDrawing" Target="../diagrams/drawing30.xml"/><Relationship Id="rId10" Type="http://schemas.openxmlformats.org/officeDocument/2006/relationships/image" Target="../media/image122.png"/><Relationship Id="rId4" Type="http://schemas.openxmlformats.org/officeDocument/2006/relationships/image" Target="../media/image110.png"/><Relationship Id="rId9" Type="http://schemas.microsoft.com/office/2007/relationships/diagramDrawing" Target="../diagrams/drawing29.xml"/><Relationship Id="rId14" Type="http://schemas.openxmlformats.org/officeDocument/2006/relationships/diagramColors" Target="../diagrams/colors30.xml"/></Relationships>
</file>

<file path=ppt/slides/_rels/slide3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jpeg"/><Relationship Id="rId9" Type="http://schemas.openxmlformats.org/officeDocument/2006/relationships/image" Target="../media/image132.pn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35.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31.xml"/><Relationship Id="rId11" Type="http://schemas.openxmlformats.org/officeDocument/2006/relationships/image" Target="../media/image115.png"/><Relationship Id="rId5" Type="http://schemas.openxmlformats.org/officeDocument/2006/relationships/diagramQuickStyle" Target="../diagrams/quickStyle31.xml"/><Relationship Id="rId10" Type="http://schemas.openxmlformats.org/officeDocument/2006/relationships/image" Target="../media/image122.png"/><Relationship Id="rId4" Type="http://schemas.openxmlformats.org/officeDocument/2006/relationships/diagramLayout" Target="../diagrams/layout31.xml"/><Relationship Id="rId9"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141.png"/><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52.jpe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51.png"/><Relationship Id="rId5" Type="http://schemas.openxmlformats.org/officeDocument/2006/relationships/diagramQuickStyle" Target="../diagrams/quickStyle5.xml"/><Relationship Id="rId15" Type="http://schemas.openxmlformats.org/officeDocument/2006/relationships/image" Target="../media/image55.png"/><Relationship Id="rId10" Type="http://schemas.openxmlformats.org/officeDocument/2006/relationships/image" Target="../media/image50.jpeg"/><Relationship Id="rId4" Type="http://schemas.openxmlformats.org/officeDocument/2006/relationships/diagramLayout" Target="../diagrams/layout5.xml"/><Relationship Id="rId9" Type="http://schemas.openxmlformats.org/officeDocument/2006/relationships/image" Target="../media/image49.png"/><Relationship Id="rId14" Type="http://schemas.openxmlformats.org/officeDocument/2006/relationships/image" Target="../media/image54.gif"/></Relationships>
</file>

<file path=ppt/slides/_rels/slide4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80.png"/><Relationship Id="rId7" Type="http://schemas.openxmlformats.org/officeDocument/2006/relationships/diagramColors" Target="../diagrams/colors32.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66ywDYXXQYc" TargetMode="External"/><Relationship Id="rId7"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jpe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53.png"/><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33.xml"/><Relationship Id="rId11" Type="http://schemas.openxmlformats.org/officeDocument/2006/relationships/image" Target="../media/image150.jpeg"/><Relationship Id="rId5" Type="http://schemas.openxmlformats.org/officeDocument/2006/relationships/diagramQuickStyle" Target="../diagrams/quickStyle33.xml"/><Relationship Id="rId10" Type="http://schemas.openxmlformats.org/officeDocument/2006/relationships/image" Target="../media/image151.png"/><Relationship Id="rId4" Type="http://schemas.openxmlformats.org/officeDocument/2006/relationships/diagramLayout" Target="../diagrams/layout33.xml"/><Relationship Id="rId9" Type="http://schemas.openxmlformats.org/officeDocument/2006/relationships/image" Target="../media/image122.png"/><Relationship Id="rId1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95.png"/><Relationship Id="rId4" Type="http://schemas.openxmlformats.org/officeDocument/2006/relationships/image" Target="../media/image151.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59.jpeg"/><Relationship Id="rId5" Type="http://schemas.openxmlformats.org/officeDocument/2006/relationships/image" Target="../media/image158.png"/><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80.png"/><Relationship Id="rId7" Type="http://schemas.openxmlformats.org/officeDocument/2006/relationships/diagramColors" Target="../diagrams/colors35.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60.png"/><Relationship Id="rId4" Type="http://schemas.openxmlformats.org/officeDocument/2006/relationships/diagramLayout" Target="../diagrams/layout6.xml"/><Relationship Id="rId9" Type="http://schemas.openxmlformats.org/officeDocument/2006/relationships/image" Target="../media/image47.png"/></Relationships>
</file>

<file path=ppt/slides/_rels/slide5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64.png"/><Relationship Id="rId7" Type="http://schemas.openxmlformats.org/officeDocument/2006/relationships/diagramColors" Target="../diagrams/colors36.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51.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65.png"/><Relationship Id="rId7" Type="http://schemas.openxmlformats.org/officeDocument/2006/relationships/diagramColors" Target="../diagrams/colors37.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5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9.gif"/><Relationship Id="rId11" Type="http://schemas.openxmlformats.org/officeDocument/2006/relationships/image" Target="../media/image174.png"/><Relationship Id="rId5" Type="http://schemas.openxmlformats.org/officeDocument/2006/relationships/image" Target="../media/image168.jpe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3.xml.rels><?xml version="1.0" encoding="UTF-8" standalone="yes"?>
<Relationships xmlns="http://schemas.openxmlformats.org/package/2006/relationships"><Relationship Id="rId8" Type="http://schemas.openxmlformats.org/officeDocument/2006/relationships/image" Target="../media/image169.gif"/><Relationship Id="rId13" Type="http://schemas.openxmlformats.org/officeDocument/2006/relationships/diagramQuickStyle" Target="../diagrams/quickStyle38.xml"/><Relationship Id="rId3" Type="http://schemas.openxmlformats.org/officeDocument/2006/relationships/image" Target="../media/image176.png"/><Relationship Id="rId7" Type="http://schemas.openxmlformats.org/officeDocument/2006/relationships/image" Target="../media/image168.jpeg"/><Relationship Id="rId12" Type="http://schemas.openxmlformats.org/officeDocument/2006/relationships/diagramLayout" Target="../diagrams/layout38.xml"/><Relationship Id="rId2" Type="http://schemas.openxmlformats.org/officeDocument/2006/relationships/notesSlide" Target="../notesSlides/notesSlide51.xml"/><Relationship Id="rId16"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67.png"/><Relationship Id="rId11" Type="http://schemas.openxmlformats.org/officeDocument/2006/relationships/diagramData" Target="../diagrams/data38.xml"/><Relationship Id="rId5" Type="http://schemas.openxmlformats.org/officeDocument/2006/relationships/image" Target="../media/image178.png"/><Relationship Id="rId15" Type="http://schemas.microsoft.com/office/2007/relationships/diagramDrawing" Target="../diagrams/drawing38.xml"/><Relationship Id="rId10" Type="http://schemas.openxmlformats.org/officeDocument/2006/relationships/image" Target="../media/image180.png"/><Relationship Id="rId4" Type="http://schemas.openxmlformats.org/officeDocument/2006/relationships/image" Target="../media/image177.jpeg"/><Relationship Id="rId9" Type="http://schemas.openxmlformats.org/officeDocument/2006/relationships/image" Target="../media/image179.png"/><Relationship Id="rId14" Type="http://schemas.openxmlformats.org/officeDocument/2006/relationships/diagramColors" Target="../diagrams/colors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82.png"/><Relationship Id="rId7" Type="http://schemas.openxmlformats.org/officeDocument/2006/relationships/image" Target="../media/image17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gif"/><Relationship Id="rId4" Type="http://schemas.openxmlformats.org/officeDocument/2006/relationships/image" Target="../media/image168.jpeg"/></Relationships>
</file>

<file path=ppt/slides/_rels/slide5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64.png"/><Relationship Id="rId5" Type="http://schemas.openxmlformats.org/officeDocument/2006/relationships/diagramQuickStyle" Target="../diagrams/quickStyle7.xml"/><Relationship Id="rId10" Type="http://schemas.openxmlformats.org/officeDocument/2006/relationships/image" Target="../media/image63.png"/><Relationship Id="rId4" Type="http://schemas.openxmlformats.org/officeDocument/2006/relationships/diagramLayout" Target="../diagrams/layout7.xml"/><Relationship Id="rId9" Type="http://schemas.openxmlformats.org/officeDocument/2006/relationships/image" Target="../media/image62.png"/><Relationship Id="rId14" Type="http://schemas.openxmlformats.org/officeDocument/2006/relationships/image" Target="../media/image67.png"/></Relationships>
</file>

<file path=ppt/slides/_rels/slide60.xml.rels><?xml version="1.0" encoding="UTF-8" standalone="yes"?>
<Relationships xmlns="http://schemas.openxmlformats.org/package/2006/relationships"><Relationship Id="rId8" Type="http://schemas.microsoft.com/office/2007/relationships/diagramDrawing" Target="../diagrams/drawing40.xml"/><Relationship Id="rId13" Type="http://schemas.openxmlformats.org/officeDocument/2006/relationships/diagramColors" Target="../diagrams/colors41.xml"/><Relationship Id="rId3" Type="http://schemas.openxmlformats.org/officeDocument/2006/relationships/image" Target="../media/image186.png"/><Relationship Id="rId7" Type="http://schemas.openxmlformats.org/officeDocument/2006/relationships/diagramColors" Target="../diagrams/colors40.xml"/><Relationship Id="rId12" Type="http://schemas.openxmlformats.org/officeDocument/2006/relationships/diagramQuickStyle" Target="../diagrams/quickStyle41.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diagramQuickStyle" Target="../diagrams/quickStyle40.xml"/><Relationship Id="rId11" Type="http://schemas.openxmlformats.org/officeDocument/2006/relationships/diagramLayout" Target="../diagrams/layout41.xml"/><Relationship Id="rId5" Type="http://schemas.openxmlformats.org/officeDocument/2006/relationships/diagramLayout" Target="../diagrams/layout40.xml"/><Relationship Id="rId10" Type="http://schemas.openxmlformats.org/officeDocument/2006/relationships/diagramData" Target="../diagrams/data41.xml"/><Relationship Id="rId4" Type="http://schemas.openxmlformats.org/officeDocument/2006/relationships/diagramData" Target="../diagrams/data40.xml"/><Relationship Id="rId9" Type="http://schemas.openxmlformats.org/officeDocument/2006/relationships/image" Target="../media/image193.png"/><Relationship Id="rId14" Type="http://schemas.microsoft.com/office/2007/relationships/diagramDrawing" Target="../diagrams/drawing41.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hyperlink" Target="https://www.youtube.com/watch?v=kw_q0ohr3Co" TargetMode="Externa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60159" cy="4976948"/>
          </a:xfrm>
          <a:prstGeom prst="rect">
            <a:avLst/>
          </a:prstGeom>
        </p:spPr>
      </p:pic>
      <p:pic>
        <p:nvPicPr>
          <p:cNvPr id="5" name="Picture 4"/>
          <p:cNvPicPr>
            <a:picLocks noChangeAspect="1"/>
          </p:cNvPicPr>
          <p:nvPr/>
        </p:nvPicPr>
        <p:blipFill>
          <a:blip r:embed="rId4"/>
          <a:stretch>
            <a:fillRect/>
          </a:stretch>
        </p:blipFill>
        <p:spPr>
          <a:xfrm>
            <a:off x="210696" y="3262208"/>
            <a:ext cx="4572638" cy="342947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2931860" y="2275849"/>
            <a:ext cx="5476674" cy="3687627"/>
          </a:xfrm>
          <a:prstGeom prst="rect">
            <a:avLst/>
          </a:prstGeom>
        </p:spPr>
      </p:pic>
      <p:graphicFrame>
        <p:nvGraphicFramePr>
          <p:cNvPr id="7" name="Diagram 6"/>
          <p:cNvGraphicFramePr/>
          <p:nvPr>
            <p:extLst>
              <p:ext uri="{D42A27DB-BD31-4B8C-83A1-F6EECF244321}">
                <p14:modId xmlns:p14="http://schemas.microsoft.com/office/powerpoint/2010/main" val="4067756092"/>
              </p:ext>
            </p:extLst>
          </p:nvPr>
        </p:nvGraphicFramePr>
        <p:xfrm>
          <a:off x="5213838" y="4475285"/>
          <a:ext cx="3946321" cy="23827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06917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218B73CE-6F50-4FD9-BFA7-F784AD85F3CD}"/>
                                            </p:graphicEl>
                                          </p:spTgt>
                                        </p:tgtEl>
                                        <p:attrNameLst>
                                          <p:attrName>style.visibility</p:attrName>
                                        </p:attrNameLst>
                                      </p:cBhvr>
                                      <p:to>
                                        <p:strVal val="visible"/>
                                      </p:to>
                                    </p:set>
                                    <p:animEffect transition="in" filter="fade">
                                      <p:cBhvr>
                                        <p:cTn id="17" dur="500"/>
                                        <p:tgtEl>
                                          <p:spTgt spid="7">
                                            <p:graphicEl>
                                              <a:dgm id="{218B73CE-6F50-4FD9-BFA7-F784AD85F3C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46E29C12-6B3B-455E-9060-EA0DFD80597B}"/>
                                            </p:graphicEl>
                                          </p:spTgt>
                                        </p:tgtEl>
                                        <p:attrNameLst>
                                          <p:attrName>style.visibility</p:attrName>
                                        </p:attrNameLst>
                                      </p:cBhvr>
                                      <p:to>
                                        <p:strVal val="visible"/>
                                      </p:to>
                                    </p:set>
                                    <p:animEffect transition="in" filter="fade">
                                      <p:cBhvr>
                                        <p:cTn id="22" dur="500"/>
                                        <p:tgtEl>
                                          <p:spTgt spid="7">
                                            <p:graphicEl>
                                              <a:dgm id="{46E29C12-6B3B-455E-9060-EA0DFD80597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EA7F4C64-EFF7-456A-A8C7-71CA0F34E756}"/>
                                            </p:graphicEl>
                                          </p:spTgt>
                                        </p:tgtEl>
                                        <p:attrNameLst>
                                          <p:attrName>style.visibility</p:attrName>
                                        </p:attrNameLst>
                                      </p:cBhvr>
                                      <p:to>
                                        <p:strVal val="visible"/>
                                      </p:to>
                                    </p:set>
                                    <p:animEffect transition="in" filter="fade">
                                      <p:cBhvr>
                                        <p:cTn id="27" dur="500"/>
                                        <p:tgtEl>
                                          <p:spTgt spid="7">
                                            <p:graphicEl>
                                              <a:dgm id="{EA7F4C64-EFF7-456A-A8C7-71CA0F34E75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6E7BA187-988F-43A3-BD58-538A3E897106}"/>
                                            </p:graphicEl>
                                          </p:spTgt>
                                        </p:tgtEl>
                                        <p:attrNameLst>
                                          <p:attrName>style.visibility</p:attrName>
                                        </p:attrNameLst>
                                      </p:cBhvr>
                                      <p:to>
                                        <p:strVal val="visible"/>
                                      </p:to>
                                    </p:set>
                                    <p:animEffect transition="in" filter="fade">
                                      <p:cBhvr>
                                        <p:cTn id="32" dur="500"/>
                                        <p:tgtEl>
                                          <p:spTgt spid="7">
                                            <p:graphicEl>
                                              <a:dgm id="{6E7BA187-988F-43A3-BD58-538A3E8971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3252242"/>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Decision Making @Top Level</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74322" y="5026211"/>
            <a:ext cx="6169678" cy="1831789"/>
          </a:xfrm>
          <a:prstGeom prst="rect">
            <a:avLst/>
          </a:prstGeom>
        </p:spPr>
      </p:pic>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08172" y="93848"/>
            <a:ext cx="2851680" cy="2876349"/>
          </a:xfrm>
          <a:prstGeom prst="rect">
            <a:avLst/>
          </a:prstGeom>
        </p:spPr>
      </p:pic>
      <p:sp>
        <p:nvSpPr>
          <p:cNvPr id="6" name="Rectangle 5"/>
          <p:cNvSpPr/>
          <p:nvPr/>
        </p:nvSpPr>
        <p:spPr>
          <a:xfrm>
            <a:off x="5024926" y="5442438"/>
            <a:ext cx="4119074" cy="135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buFont typeface="+mj-lt"/>
              <a:buAutoNum type="arabicPeriod"/>
            </a:pPr>
            <a:r>
              <a:rPr lang="en-US" dirty="0"/>
              <a:t>@local </a:t>
            </a:r>
            <a:r>
              <a:rPr lang="en-US" dirty="0" smtClean="0"/>
              <a:t>level: “Participation”, “decentralized Decision Making ” </a:t>
            </a:r>
            <a:r>
              <a:rPr lang="hi-IN" dirty="0" smtClean="0"/>
              <a:t>की पिपुड़ी बजाना ठीक है, लेकिन, </a:t>
            </a:r>
            <a:endParaRPr lang="en-US" dirty="0" smtClean="0"/>
          </a:p>
          <a:p>
            <a:pPr marL="342900" indent="-342900">
              <a:buFont typeface="+mj-lt"/>
              <a:buAutoNum type="arabicPeriod"/>
            </a:pPr>
            <a:r>
              <a:rPr lang="en-US" dirty="0" smtClean="0"/>
              <a:t>@National level: centralization, same reason why “BAD BANK” </a:t>
            </a:r>
            <a:endParaRPr lang="en-US" dirty="0"/>
          </a:p>
        </p:txBody>
      </p:sp>
    </p:spTree>
    <p:extLst>
      <p:ext uri="{BB962C8B-B14F-4D97-AF65-F5344CB8AC3E}">
        <p14:creationId xmlns:p14="http://schemas.microsoft.com/office/powerpoint/2010/main" val="3594907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8C1D0DB-727C-47C6-A083-761559E88D13}"/>
                                            </p:graphicEl>
                                          </p:spTgt>
                                        </p:tgtEl>
                                        <p:attrNameLst>
                                          <p:attrName>style.visibility</p:attrName>
                                        </p:attrNameLst>
                                      </p:cBhvr>
                                      <p:to>
                                        <p:strVal val="visible"/>
                                      </p:to>
                                    </p:set>
                                    <p:animEffect transition="in" filter="fade">
                                      <p:cBhvr>
                                        <p:cTn id="7" dur="500"/>
                                        <p:tgtEl>
                                          <p:spTgt spid="4">
                                            <p:graphicEl>
                                              <a:dgm id="{98C1D0DB-727C-47C6-A083-761559E88D1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176C59D-EE27-4202-A5F0-8F9C89BBBF60}"/>
                                            </p:graphicEl>
                                          </p:spTgt>
                                        </p:tgtEl>
                                        <p:attrNameLst>
                                          <p:attrName>style.visibility</p:attrName>
                                        </p:attrNameLst>
                                      </p:cBhvr>
                                      <p:to>
                                        <p:strVal val="visible"/>
                                      </p:to>
                                    </p:set>
                                    <p:animEffect transition="in" filter="fade">
                                      <p:cBhvr>
                                        <p:cTn id="10" dur="500"/>
                                        <p:tgtEl>
                                          <p:spTgt spid="4">
                                            <p:graphicEl>
                                              <a:dgm id="{C176C59D-EE27-4202-A5F0-8F9C89BBBF6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F260F2CE-9598-407B-9F7B-ABCEEFC307EB}"/>
                                            </p:graphicEl>
                                          </p:spTgt>
                                        </p:tgtEl>
                                        <p:attrNameLst>
                                          <p:attrName>style.visibility</p:attrName>
                                        </p:attrNameLst>
                                      </p:cBhvr>
                                      <p:to>
                                        <p:strVal val="visible"/>
                                      </p:to>
                                    </p:set>
                                    <p:animEffect transition="in" filter="fade">
                                      <p:cBhvr>
                                        <p:cTn id="15" dur="500"/>
                                        <p:tgtEl>
                                          <p:spTgt spid="4">
                                            <p:graphicEl>
                                              <a:dgm id="{F260F2CE-9598-407B-9F7B-ABCEEFC307E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B170EB90-493E-4E66-B0A4-75B028C03AA9}"/>
                                            </p:graphicEl>
                                          </p:spTgt>
                                        </p:tgtEl>
                                        <p:attrNameLst>
                                          <p:attrName>style.visibility</p:attrName>
                                        </p:attrNameLst>
                                      </p:cBhvr>
                                      <p:to>
                                        <p:strVal val="visible"/>
                                      </p:to>
                                    </p:set>
                                    <p:animEffect transition="in" filter="fade">
                                      <p:cBhvr>
                                        <p:cTn id="20" dur="500"/>
                                        <p:tgtEl>
                                          <p:spTgt spid="4">
                                            <p:graphicEl>
                                              <a:dgm id="{B170EB90-493E-4E66-B0A4-75B028C03AA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670EE1C2-821A-411F-B20C-D1D9E5FC9DA0}"/>
                                            </p:graphicEl>
                                          </p:spTgt>
                                        </p:tgtEl>
                                        <p:attrNameLst>
                                          <p:attrName>style.visibility</p:attrName>
                                        </p:attrNameLst>
                                      </p:cBhvr>
                                      <p:to>
                                        <p:strVal val="visible"/>
                                      </p:to>
                                    </p:set>
                                    <p:animEffect transition="in" filter="fade">
                                      <p:cBhvr>
                                        <p:cTn id="23" dur="500"/>
                                        <p:tgtEl>
                                          <p:spTgt spid="4">
                                            <p:graphicEl>
                                              <a:dgm id="{670EE1C2-821A-411F-B20C-D1D9E5FC9DA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1CFC23F-DDC8-4144-A088-099CE05B947F}"/>
                                            </p:graphicEl>
                                          </p:spTgt>
                                        </p:tgtEl>
                                        <p:attrNameLst>
                                          <p:attrName>style.visibility</p:attrName>
                                        </p:attrNameLst>
                                      </p:cBhvr>
                                      <p:to>
                                        <p:strVal val="visible"/>
                                      </p:to>
                                    </p:set>
                                    <p:animEffect transition="in" filter="fade">
                                      <p:cBhvr>
                                        <p:cTn id="28" dur="500"/>
                                        <p:tgtEl>
                                          <p:spTgt spid="4">
                                            <p:graphicEl>
                                              <a:dgm id="{71CFC23F-DDC8-4144-A088-099CE05B947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9639A701-7EFA-480B-8E19-23575D9F3F7F}"/>
                                            </p:graphicEl>
                                          </p:spTgt>
                                        </p:tgtEl>
                                        <p:attrNameLst>
                                          <p:attrName>style.visibility</p:attrName>
                                        </p:attrNameLst>
                                      </p:cBhvr>
                                      <p:to>
                                        <p:strVal val="visible"/>
                                      </p:to>
                                    </p:set>
                                    <p:animEffect transition="in" filter="fade">
                                      <p:cBhvr>
                                        <p:cTn id="33" dur="500"/>
                                        <p:tgtEl>
                                          <p:spTgt spid="4">
                                            <p:graphicEl>
                                              <a:dgm id="{9639A701-7EFA-480B-8E19-23575D9F3F7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7447B6CA-B187-4037-9AA8-A1F444D6D955}"/>
                                            </p:graphicEl>
                                          </p:spTgt>
                                        </p:tgtEl>
                                        <p:attrNameLst>
                                          <p:attrName>style.visibility</p:attrName>
                                        </p:attrNameLst>
                                      </p:cBhvr>
                                      <p:to>
                                        <p:strVal val="visible"/>
                                      </p:to>
                                    </p:set>
                                    <p:animEffect transition="in" filter="fade">
                                      <p:cBhvr>
                                        <p:cTn id="36" dur="500"/>
                                        <p:tgtEl>
                                          <p:spTgt spid="4">
                                            <p:graphicEl>
                                              <a:dgm id="{7447B6CA-B187-4037-9AA8-A1F444D6D95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79A4B18A-B4DF-4667-9C88-25DB1DB20EA2}"/>
                                            </p:graphicEl>
                                          </p:spTgt>
                                        </p:tgtEl>
                                        <p:attrNameLst>
                                          <p:attrName>style.visibility</p:attrName>
                                        </p:attrNameLst>
                                      </p:cBhvr>
                                      <p:to>
                                        <p:strVal val="visible"/>
                                      </p:to>
                                    </p:set>
                                    <p:animEffect transition="in" filter="fade">
                                      <p:cBhvr>
                                        <p:cTn id="41" dur="500"/>
                                        <p:tgtEl>
                                          <p:spTgt spid="4">
                                            <p:graphicEl>
                                              <a:dgm id="{79A4B18A-B4DF-4667-9C88-25DB1DB20EA2}"/>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80">
                                          <p:stCondLst>
                                            <p:cond delay="0"/>
                                          </p:stCondLst>
                                        </p:cTn>
                                        <p:tgtEl>
                                          <p:spTgt spid="5"/>
                                        </p:tgtEl>
                                      </p:cBhvr>
                                    </p:animEffect>
                                    <p:anim calcmode="lin" valueType="num">
                                      <p:cBhvr>
                                        <p:cTn id="4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2" dur="26">
                                          <p:stCondLst>
                                            <p:cond delay="650"/>
                                          </p:stCondLst>
                                        </p:cTn>
                                        <p:tgtEl>
                                          <p:spTgt spid="5"/>
                                        </p:tgtEl>
                                      </p:cBhvr>
                                      <p:to x="100000" y="60000"/>
                                    </p:animScale>
                                    <p:animScale>
                                      <p:cBhvr>
                                        <p:cTn id="53" dur="166" decel="50000">
                                          <p:stCondLst>
                                            <p:cond delay="676"/>
                                          </p:stCondLst>
                                        </p:cTn>
                                        <p:tgtEl>
                                          <p:spTgt spid="5"/>
                                        </p:tgtEl>
                                      </p:cBhvr>
                                      <p:to x="100000" y="100000"/>
                                    </p:animScale>
                                    <p:animScale>
                                      <p:cBhvr>
                                        <p:cTn id="54" dur="26">
                                          <p:stCondLst>
                                            <p:cond delay="1312"/>
                                          </p:stCondLst>
                                        </p:cTn>
                                        <p:tgtEl>
                                          <p:spTgt spid="5"/>
                                        </p:tgtEl>
                                      </p:cBhvr>
                                      <p:to x="100000" y="80000"/>
                                    </p:animScale>
                                    <p:animScale>
                                      <p:cBhvr>
                                        <p:cTn id="55" dur="166" decel="50000">
                                          <p:stCondLst>
                                            <p:cond delay="1338"/>
                                          </p:stCondLst>
                                        </p:cTn>
                                        <p:tgtEl>
                                          <p:spTgt spid="5"/>
                                        </p:tgtEl>
                                      </p:cBhvr>
                                      <p:to x="100000" y="100000"/>
                                    </p:animScale>
                                    <p:animScale>
                                      <p:cBhvr>
                                        <p:cTn id="56" dur="26">
                                          <p:stCondLst>
                                            <p:cond delay="1642"/>
                                          </p:stCondLst>
                                        </p:cTn>
                                        <p:tgtEl>
                                          <p:spTgt spid="5"/>
                                        </p:tgtEl>
                                      </p:cBhvr>
                                      <p:to x="100000" y="90000"/>
                                    </p:animScale>
                                    <p:animScale>
                                      <p:cBhvr>
                                        <p:cTn id="57" dur="166" decel="50000">
                                          <p:stCondLst>
                                            <p:cond delay="1668"/>
                                          </p:stCondLst>
                                        </p:cTn>
                                        <p:tgtEl>
                                          <p:spTgt spid="5"/>
                                        </p:tgtEl>
                                      </p:cBhvr>
                                      <p:to x="100000" y="100000"/>
                                    </p:animScale>
                                    <p:animScale>
                                      <p:cBhvr>
                                        <p:cTn id="58" dur="26">
                                          <p:stCondLst>
                                            <p:cond delay="1808"/>
                                          </p:stCondLst>
                                        </p:cTn>
                                        <p:tgtEl>
                                          <p:spTgt spid="5"/>
                                        </p:tgtEl>
                                      </p:cBhvr>
                                      <p:to x="100000" y="95000"/>
                                    </p:animScale>
                                    <p:animScale>
                                      <p:cBhvr>
                                        <p:cTn id="59" dur="166" decel="50000">
                                          <p:stCondLst>
                                            <p:cond delay="1834"/>
                                          </p:stCondLst>
                                        </p:cTn>
                                        <p:tgtEl>
                                          <p:spTgt spid="5"/>
                                        </p:tgtEl>
                                      </p:cBhvr>
                                      <p:to x="100000" y="100000"/>
                                    </p:animScale>
                                  </p:childTnLst>
                                </p:cTn>
                              </p:par>
                              <p:par>
                                <p:cTn id="60" presetID="26" presetClass="entr" presetSubtype="0"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down)">
                                      <p:cBhvr>
                                        <p:cTn id="62" dur="580">
                                          <p:stCondLst>
                                            <p:cond delay="0"/>
                                          </p:stCondLst>
                                        </p:cTn>
                                        <p:tgtEl>
                                          <p:spTgt spid="2"/>
                                        </p:tgtEl>
                                      </p:cBhvr>
                                    </p:animEffect>
                                    <p:anim calcmode="lin" valueType="num">
                                      <p:cBhvr>
                                        <p:cTn id="6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8" dur="26">
                                          <p:stCondLst>
                                            <p:cond delay="650"/>
                                          </p:stCondLst>
                                        </p:cTn>
                                        <p:tgtEl>
                                          <p:spTgt spid="2"/>
                                        </p:tgtEl>
                                      </p:cBhvr>
                                      <p:to x="100000" y="60000"/>
                                    </p:animScale>
                                    <p:animScale>
                                      <p:cBhvr>
                                        <p:cTn id="69" dur="166" decel="50000">
                                          <p:stCondLst>
                                            <p:cond delay="676"/>
                                          </p:stCondLst>
                                        </p:cTn>
                                        <p:tgtEl>
                                          <p:spTgt spid="2"/>
                                        </p:tgtEl>
                                      </p:cBhvr>
                                      <p:to x="100000" y="100000"/>
                                    </p:animScale>
                                    <p:animScale>
                                      <p:cBhvr>
                                        <p:cTn id="70" dur="26">
                                          <p:stCondLst>
                                            <p:cond delay="1312"/>
                                          </p:stCondLst>
                                        </p:cTn>
                                        <p:tgtEl>
                                          <p:spTgt spid="2"/>
                                        </p:tgtEl>
                                      </p:cBhvr>
                                      <p:to x="100000" y="80000"/>
                                    </p:animScale>
                                    <p:animScale>
                                      <p:cBhvr>
                                        <p:cTn id="71" dur="166" decel="50000">
                                          <p:stCondLst>
                                            <p:cond delay="1338"/>
                                          </p:stCondLst>
                                        </p:cTn>
                                        <p:tgtEl>
                                          <p:spTgt spid="2"/>
                                        </p:tgtEl>
                                      </p:cBhvr>
                                      <p:to x="100000" y="100000"/>
                                    </p:animScale>
                                    <p:animScale>
                                      <p:cBhvr>
                                        <p:cTn id="72" dur="26">
                                          <p:stCondLst>
                                            <p:cond delay="1642"/>
                                          </p:stCondLst>
                                        </p:cTn>
                                        <p:tgtEl>
                                          <p:spTgt spid="2"/>
                                        </p:tgtEl>
                                      </p:cBhvr>
                                      <p:to x="100000" y="90000"/>
                                    </p:animScale>
                                    <p:animScale>
                                      <p:cBhvr>
                                        <p:cTn id="73" dur="166" decel="50000">
                                          <p:stCondLst>
                                            <p:cond delay="1668"/>
                                          </p:stCondLst>
                                        </p:cTn>
                                        <p:tgtEl>
                                          <p:spTgt spid="2"/>
                                        </p:tgtEl>
                                      </p:cBhvr>
                                      <p:to x="100000" y="100000"/>
                                    </p:animScale>
                                    <p:animScale>
                                      <p:cBhvr>
                                        <p:cTn id="74" dur="26">
                                          <p:stCondLst>
                                            <p:cond delay="1808"/>
                                          </p:stCondLst>
                                        </p:cTn>
                                        <p:tgtEl>
                                          <p:spTgt spid="2"/>
                                        </p:tgtEl>
                                      </p:cBhvr>
                                      <p:to x="100000" y="95000"/>
                                    </p:animScale>
                                    <p:animScale>
                                      <p:cBhvr>
                                        <p:cTn id="75" dur="166" decel="50000">
                                          <p:stCondLst>
                                            <p:cond delay="1834"/>
                                          </p:stCondLst>
                                        </p:cTn>
                                        <p:tgtEl>
                                          <p:spTgt spid="2"/>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
                                            <p:bg/>
                                          </p:spTgt>
                                        </p:tgtEl>
                                        <p:attrNameLst>
                                          <p:attrName>style.visibility</p:attrName>
                                        </p:attrNameLst>
                                      </p:cBhvr>
                                      <p:to>
                                        <p:strVal val="visible"/>
                                      </p:to>
                                    </p:set>
                                    <p:animEffect transition="in" filter="fade">
                                      <p:cBhvr>
                                        <p:cTn id="80" dur="500"/>
                                        <p:tgtEl>
                                          <p:spTgt spid="6">
                                            <p:bg/>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
                                            <p:txEl>
                                              <p:pRg st="0" end="0"/>
                                            </p:txEl>
                                          </p:spTgt>
                                        </p:tgtEl>
                                        <p:attrNameLst>
                                          <p:attrName>style.visibility</p:attrName>
                                        </p:attrNameLst>
                                      </p:cBhvr>
                                      <p:to>
                                        <p:strVal val="visible"/>
                                      </p:to>
                                    </p:set>
                                    <p:animEffect transition="in" filter="fade">
                                      <p:cBhvr>
                                        <p:cTn id="85" dur="500"/>
                                        <p:tgtEl>
                                          <p:spTgt spid="6">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xEl>
                                              <p:pRg st="1" end="1"/>
                                            </p:txEl>
                                          </p:spTgt>
                                        </p:tgtEl>
                                        <p:attrNameLst>
                                          <p:attrName>style.visibility</p:attrName>
                                        </p:attrNameLst>
                                      </p:cBhvr>
                                      <p:to>
                                        <p:strVal val="visible"/>
                                      </p:to>
                                    </p:set>
                                    <p:animEffect transition="in" filter="fade">
                                      <p:cBhvr>
                                        <p:cTn id="9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57250"/>
            <a:ext cx="9153330" cy="4970236"/>
          </a:xfrm>
          <a:prstGeom prst="rect">
            <a:avLst/>
          </a:prstGeom>
        </p:spPr>
      </p:pic>
      <p:sp>
        <p:nvSpPr>
          <p:cNvPr id="4" name="Curved Right Arrow 3"/>
          <p:cNvSpPr/>
          <p:nvPr/>
        </p:nvSpPr>
        <p:spPr>
          <a:xfrm rot="3614199">
            <a:off x="4358726" y="288981"/>
            <a:ext cx="982600" cy="39674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3063" y="3683935"/>
            <a:ext cx="523222" cy="523222"/>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24108" y="4695359"/>
            <a:ext cx="417910" cy="417910"/>
          </a:xfrm>
          <a:prstGeom prst="rect">
            <a:avLst/>
          </a:prstGeom>
        </p:spPr>
      </p:pic>
      <p:pic>
        <p:nvPicPr>
          <p:cNvPr id="21" name="Pictur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52906" y="914648"/>
            <a:ext cx="934918" cy="934918"/>
          </a:xfrm>
          <a:prstGeom prst="rect">
            <a:avLst/>
          </a:prstGeom>
        </p:spPr>
      </p:pic>
      <p:pic>
        <p:nvPicPr>
          <p:cNvPr id="22" name="Picture 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636237" y="0"/>
            <a:ext cx="3507763" cy="1094720"/>
          </a:xfrm>
          <a:prstGeom prst="rect">
            <a:avLst/>
          </a:prstGeom>
        </p:spPr>
      </p:pic>
      <p:pic>
        <p:nvPicPr>
          <p:cNvPr id="23" name="Picture 22"/>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2772" y="5650363"/>
            <a:ext cx="5833758" cy="1400035"/>
          </a:xfrm>
          <a:prstGeom prst="rect">
            <a:avLst/>
          </a:prstGeom>
        </p:spPr>
      </p:pic>
      <p:sp>
        <p:nvSpPr>
          <p:cNvPr id="18" name="Rectangular Callout 17"/>
          <p:cNvSpPr/>
          <p:nvPr/>
        </p:nvSpPr>
        <p:spPr>
          <a:xfrm>
            <a:off x="5797974" y="5632307"/>
            <a:ext cx="3346026" cy="1238434"/>
          </a:xfrm>
          <a:prstGeom prst="wedgeRectCallout">
            <a:avLst>
              <a:gd name="adj1" fmla="val -41193"/>
              <a:gd name="adj2" fmla="val -9974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1</a:t>
            </a:r>
            <a:r>
              <a:rPr lang="en-US" sz="2000" baseline="30000" dirty="0" smtClean="0">
                <a:effectLst>
                  <a:outerShdw blurRad="38100" dist="38100" dir="2700000" algn="tl">
                    <a:srgbClr val="000000">
                      <a:alpha val="43137"/>
                    </a:srgbClr>
                  </a:outerShdw>
                </a:effectLst>
              </a:rPr>
              <a:t>st</a:t>
            </a:r>
            <a:r>
              <a:rPr lang="en-US" sz="2000" dirty="0" smtClean="0">
                <a:effectLst>
                  <a:outerShdw blurRad="38100" dist="38100" dir="2700000" algn="tl">
                    <a:srgbClr val="000000">
                      <a:alpha val="43137"/>
                    </a:srgbClr>
                  </a:outerShdw>
                </a:effectLst>
              </a:rPr>
              <a:t> time since 2008; 1) pulling out for higher returns in AE! 2) before Trump put some tax on them!</a:t>
            </a:r>
            <a:endParaRPr lang="en-US" sz="2000" dirty="0">
              <a:effectLst>
                <a:outerShdw blurRad="38100" dist="38100" dir="2700000" algn="tl">
                  <a:srgbClr val="000000">
                    <a:alpha val="43137"/>
                  </a:srgbClr>
                </a:outerShdw>
              </a:effectLst>
            </a:endParaRPr>
          </a:p>
        </p:txBody>
      </p:sp>
      <p:pic>
        <p:nvPicPr>
          <p:cNvPr id="24" name="Picture 23"/>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46920" y="276071"/>
            <a:ext cx="6125739" cy="5374292"/>
          </a:xfrm>
          <a:prstGeom prst="rect">
            <a:avLst/>
          </a:prstGeom>
        </p:spPr>
      </p:pic>
    </p:spTree>
    <p:extLst>
      <p:ext uri="{BB962C8B-B14F-4D97-AF65-F5344CB8AC3E}">
        <p14:creationId xmlns:p14="http://schemas.microsoft.com/office/powerpoint/2010/main" val="1005311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57250"/>
            <a:ext cx="9153330" cy="4970236"/>
          </a:xfrm>
          <a:prstGeom prst="rect">
            <a:avLst/>
          </a:prstGeom>
        </p:spPr>
      </p:pic>
      <p:sp>
        <p:nvSpPr>
          <p:cNvPr id="4" name="Curved Right Arrow 3"/>
          <p:cNvSpPr/>
          <p:nvPr/>
        </p:nvSpPr>
        <p:spPr>
          <a:xfrm rot="3614199">
            <a:off x="4358726" y="288981"/>
            <a:ext cx="982600" cy="39674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3063" y="3683935"/>
            <a:ext cx="523222" cy="523222"/>
          </a:xfrm>
          <a:prstGeom prst="rect">
            <a:avLst/>
          </a:prstGeom>
        </p:spPr>
      </p:pic>
      <p:sp>
        <p:nvSpPr>
          <p:cNvPr id="18" name="Rectangular Callout 17"/>
          <p:cNvSpPr/>
          <p:nvPr/>
        </p:nvSpPr>
        <p:spPr>
          <a:xfrm>
            <a:off x="5086713" y="5271320"/>
            <a:ext cx="1469572" cy="370778"/>
          </a:xfrm>
          <a:prstGeom prst="wedgeRectCallout">
            <a:avLst>
              <a:gd name="adj1" fmla="val 9936"/>
              <a:gd name="adj2" fmla="val -12672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H1-2016</a:t>
            </a:r>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00308" y="4702649"/>
            <a:ext cx="382961" cy="382961"/>
          </a:xfrm>
          <a:prstGeom prst="rect">
            <a:avLst/>
          </a:prstGeom>
        </p:spPr>
      </p:pic>
      <p:sp>
        <p:nvSpPr>
          <p:cNvPr id="20" name="Rectangular Callout 19"/>
          <p:cNvSpPr/>
          <p:nvPr/>
        </p:nvSpPr>
        <p:spPr>
          <a:xfrm>
            <a:off x="7617915" y="5188814"/>
            <a:ext cx="1282772" cy="594391"/>
          </a:xfrm>
          <a:prstGeom prst="wedgeRectCallout">
            <a:avLst>
              <a:gd name="adj1" fmla="val -49404"/>
              <a:gd name="adj2" fmla="val -9792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H1-2016</a:t>
            </a:r>
          </a:p>
          <a:p>
            <a:pPr algn="ctr"/>
            <a:r>
              <a:rPr lang="en-US" sz="2000" dirty="0" smtClean="0"/>
              <a:t>(TBS-NPA)</a:t>
            </a:r>
            <a:endParaRPr lang="en-US" sz="2000" dirty="0"/>
          </a:p>
        </p:txBody>
      </p:sp>
      <p:pic>
        <p:nvPicPr>
          <p:cNvPr id="21" name="Pictur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52906" y="914648"/>
            <a:ext cx="934918" cy="934918"/>
          </a:xfrm>
          <a:prstGeom prst="rect">
            <a:avLst/>
          </a:prstGeom>
        </p:spPr>
      </p:pic>
      <p:sp>
        <p:nvSpPr>
          <p:cNvPr id="22" name="Rectangular Callout 21"/>
          <p:cNvSpPr/>
          <p:nvPr/>
        </p:nvSpPr>
        <p:spPr>
          <a:xfrm>
            <a:off x="7710397" y="3945546"/>
            <a:ext cx="1469572" cy="813950"/>
          </a:xfrm>
          <a:prstGeom prst="wedgeRectCallout">
            <a:avLst>
              <a:gd name="adj1" fmla="val -63763"/>
              <a:gd name="adj2" fmla="val 1115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smtClean="0"/>
              <a:t>46k cr. Budget 2017</a:t>
            </a:r>
          </a:p>
          <a:p>
            <a:pPr algn="ctr"/>
            <a:r>
              <a:rPr lang="en-US" sz="1200" dirty="0" smtClean="0"/>
              <a:t>[minus what we loan to Nepal, Bhutan*]</a:t>
            </a:r>
            <a:endParaRPr lang="en-US" sz="1200" dirty="0"/>
          </a:p>
        </p:txBody>
      </p:sp>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47287" y="4702650"/>
            <a:ext cx="417910" cy="417910"/>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43117" y="3631280"/>
            <a:ext cx="523222" cy="523222"/>
          </a:xfrm>
          <a:prstGeom prst="rect">
            <a:avLst/>
          </a:prstGeom>
        </p:spPr>
      </p:pic>
      <p:sp>
        <p:nvSpPr>
          <p:cNvPr id="2" name="Rectangle 1"/>
          <p:cNvSpPr/>
          <p:nvPr/>
        </p:nvSpPr>
        <p:spPr>
          <a:xfrm>
            <a:off x="1" y="738554"/>
            <a:ext cx="6690945" cy="55391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49014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3)">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34415"/>
            <a:ext cx="9144000" cy="4789170"/>
          </a:xfrm>
          <a:prstGeom prst="rect">
            <a:avLst/>
          </a:prstGeom>
        </p:spPr>
      </p:pic>
      <p:sp>
        <p:nvSpPr>
          <p:cNvPr id="2" name="Title 1"/>
          <p:cNvSpPr>
            <a:spLocks noGrp="1"/>
          </p:cNvSpPr>
          <p:nvPr>
            <p:ph type="title"/>
          </p:nvPr>
        </p:nvSpPr>
        <p:spPr/>
        <p:txBody>
          <a:bodyPr>
            <a:normAutofit/>
          </a:bodyPr>
          <a:lstStyle/>
          <a:p>
            <a:r>
              <a:rPr lang="en-US" dirty="0"/>
              <a:t>RBI’s ECB Framework 2015</a:t>
            </a:r>
          </a:p>
        </p:txBody>
      </p:sp>
      <p:pic>
        <p:nvPicPr>
          <p:cNvPr id="4" name="Content Placeholder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92115" y="2553617"/>
            <a:ext cx="2316956" cy="132397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560671"/>
            <a:ext cx="2547534" cy="1596173"/>
          </a:xfrm>
          <a:prstGeom prst="rect">
            <a:avLst/>
          </a:prstGeom>
        </p:spPr>
      </p:pic>
      <p:sp>
        <p:nvSpPr>
          <p:cNvPr id="6" name="Rounded Rectangle 5"/>
          <p:cNvSpPr/>
          <p:nvPr/>
        </p:nvSpPr>
        <p:spPr>
          <a:xfrm>
            <a:off x="50702" y="3156844"/>
            <a:ext cx="3487382" cy="919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u="sng" dirty="0"/>
              <a:t>Maturity Period</a:t>
            </a:r>
          </a:p>
          <a:p>
            <a:pPr algn="ctr"/>
            <a:r>
              <a:rPr lang="en-US" sz="2100" dirty="0"/>
              <a:t>Rs: 5 years</a:t>
            </a:r>
          </a:p>
          <a:p>
            <a:pPr algn="ctr"/>
            <a:r>
              <a:rPr lang="en-US" sz="2100" dirty="0"/>
              <a:t>Foreign currency: 10 years</a:t>
            </a:r>
          </a:p>
        </p:txBody>
      </p:sp>
      <p:sp>
        <p:nvSpPr>
          <p:cNvPr id="7" name="Rounded Rectangle 6"/>
          <p:cNvSpPr/>
          <p:nvPr/>
        </p:nvSpPr>
        <p:spPr>
          <a:xfrm>
            <a:off x="5671970" y="3877592"/>
            <a:ext cx="3487382" cy="15785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100" u="sng" dirty="0"/>
              <a:t>Eligible borrowers</a:t>
            </a:r>
          </a:p>
          <a:p>
            <a:r>
              <a:rPr lang="en-US" sz="2100" dirty="0"/>
              <a:t>all except negative list i.e. Real estate, capital markets etc.(Small list)</a:t>
            </a:r>
          </a:p>
        </p:txBody>
      </p:sp>
      <p:sp>
        <p:nvSpPr>
          <p:cNvPr id="8" name="Rounded Rectangle 7"/>
          <p:cNvSpPr/>
          <p:nvPr/>
        </p:nvSpPr>
        <p:spPr>
          <a:xfrm>
            <a:off x="0" y="4183255"/>
            <a:ext cx="4060228" cy="16403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ctr"/>
            <a:r>
              <a:rPr lang="en-US" sz="2100" u="sng" dirty="0"/>
              <a:t>Eligible Lenders</a:t>
            </a:r>
          </a:p>
          <a:p>
            <a:pPr fontAlgn="ctr"/>
            <a:r>
              <a:rPr lang="en-US" sz="2100" dirty="0"/>
              <a:t>Regulated financial institutions, sovereign wealth funds, pension funds, insurance companies, etc.</a:t>
            </a:r>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82665" y="1453892"/>
            <a:ext cx="1828800" cy="182880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92186" y="1382327"/>
            <a:ext cx="1154909" cy="1667738"/>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33657" y="4134226"/>
            <a:ext cx="3060457" cy="2645893"/>
          </a:xfrm>
          <a:prstGeom prst="rect">
            <a:avLst/>
          </a:prstGeom>
        </p:spPr>
      </p:pic>
    </p:spTree>
    <p:extLst>
      <p:ext uri="{BB962C8B-B14F-4D97-AF65-F5344CB8AC3E}">
        <p14:creationId xmlns:p14="http://schemas.microsoft.com/office/powerpoint/2010/main" val="1816535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World Bank (5)-&gt;</a:t>
            </a:r>
            <a:r>
              <a:rPr lang="en-US" dirty="0"/>
              <a:t>Intl. Finance Corporation (IFC</a:t>
            </a:r>
            <a:r>
              <a:rPr lang="en-US" dirty="0" smtClean="0"/>
              <a:t>), Washington</a:t>
            </a:r>
            <a:br>
              <a:rPr lang="en-US" dirty="0" smtClean="0"/>
            </a:br>
            <a:r>
              <a:rPr lang="en-US" dirty="0" smtClean="0"/>
              <a:t>-&gt; to help private companies in 3</a:t>
            </a:r>
            <a:r>
              <a:rPr lang="en-US" baseline="30000" dirty="0" smtClean="0"/>
              <a:t>rd</a:t>
            </a:r>
            <a:r>
              <a:rPr lang="en-US" dirty="0" smtClean="0"/>
              <a:t> world </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27602"/>
          <a:stretch/>
        </p:blipFill>
        <p:spPr>
          <a:xfrm>
            <a:off x="0" y="1034415"/>
            <a:ext cx="9144000" cy="346724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560671"/>
            <a:ext cx="2547534" cy="1596173"/>
          </a:xfrm>
          <a:prstGeom prst="rect">
            <a:avLst/>
          </a:prstGeom>
        </p:spPr>
      </p:pic>
      <p:pic>
        <p:nvPicPr>
          <p:cNvPr id="6" name="Picture 5"/>
          <p:cNvPicPr>
            <a:picLocks noChangeAspect="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292186" y="1382327"/>
            <a:ext cx="1154909" cy="166773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09129" y="1254996"/>
            <a:ext cx="1562210" cy="1617347"/>
          </a:xfrm>
          <a:prstGeom prst="rect">
            <a:avLst/>
          </a:prstGeom>
        </p:spPr>
      </p:pic>
      <p:pic>
        <p:nvPicPr>
          <p:cNvPr id="11" name="Picture 10"/>
          <p:cNvPicPr>
            <a:picLocks noChangeAspect="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337173" y="1254996"/>
            <a:ext cx="1154909" cy="1667738"/>
          </a:xfrm>
          <a:prstGeom prst="rect">
            <a:avLst/>
          </a:prstGeom>
        </p:spPr>
      </p:pic>
      <p:sp>
        <p:nvSpPr>
          <p:cNvPr id="7" name="Left Arrow 6"/>
          <p:cNvSpPr/>
          <p:nvPr/>
        </p:nvSpPr>
        <p:spPr>
          <a:xfrm rot="1566437">
            <a:off x="146467" y="2936198"/>
            <a:ext cx="3447095" cy="1679331"/>
          </a:xfrm>
          <a:prstGeom prst="leftArrow">
            <a:avLst/>
          </a:prstGeom>
          <a:ln w="5715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FFC000"/>
                </a:solidFill>
              </a:rPr>
              <a:t>Masala Bond </a:t>
            </a:r>
          </a:p>
          <a:p>
            <a:pPr algn="ctr"/>
            <a:r>
              <a:rPr lang="en-US" sz="2400" dirty="0" smtClean="0"/>
              <a:t>“Offshore Rupee bond”</a:t>
            </a:r>
            <a:endParaRPr lang="en-US" sz="2400" dirty="0"/>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54287" y="5399745"/>
            <a:ext cx="1493680" cy="141262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52799" y="2321576"/>
            <a:ext cx="2438400" cy="2438400"/>
          </a:xfrm>
          <a:prstGeom prst="rect">
            <a:avLst/>
          </a:prstGeom>
        </p:spPr>
      </p:pic>
      <p:sp>
        <p:nvSpPr>
          <p:cNvPr id="14" name="Rounded Rectangle 13"/>
          <p:cNvSpPr/>
          <p:nvPr/>
        </p:nvSpPr>
        <p:spPr>
          <a:xfrm>
            <a:off x="822079" y="5276158"/>
            <a:ext cx="4690697" cy="1480046"/>
          </a:xfrm>
          <a:prstGeom prst="roundRect">
            <a:avLst/>
          </a:prstGeom>
          <a:solidFill>
            <a:srgbClr val="00B05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800" dirty="0" smtClean="0">
                <a:effectLst>
                  <a:outerShdw blurRad="38100" dist="38100" dir="2700000" algn="tl">
                    <a:srgbClr val="000000">
                      <a:alpha val="43137"/>
                    </a:srgbClr>
                  </a:outerShdw>
                </a:effectLst>
              </a:rPr>
              <a:t>Rupee repayment</a:t>
            </a:r>
          </a:p>
          <a:p>
            <a:pPr marL="342900" indent="-342900">
              <a:buAutoNum type="arabicPeriod"/>
            </a:pPr>
            <a:r>
              <a:rPr lang="en-US" sz="2800" dirty="0" smtClean="0">
                <a:effectLst>
                  <a:outerShdw blurRad="38100" dist="38100" dir="2700000" algn="tl">
                    <a:srgbClr val="000000">
                      <a:alpha val="43137"/>
                    </a:srgbClr>
                  </a:outerShdw>
                </a:effectLst>
              </a:rPr>
              <a:t>IFC backed = “AAA” rating, so don’t have to pay high interest</a:t>
            </a:r>
            <a:endParaRPr lang="en-US" sz="2800" dirty="0">
              <a:effectLst>
                <a:outerShdw blurRad="38100" dist="38100" dir="2700000" algn="tl">
                  <a:srgbClr val="000000">
                    <a:alpha val="43137"/>
                  </a:srgbClr>
                </a:outerShdw>
              </a:effectLst>
            </a:endParaRPr>
          </a:p>
        </p:txBody>
      </p:sp>
      <p:sp>
        <p:nvSpPr>
          <p:cNvPr id="12" name="Down Arrow Callout 11"/>
          <p:cNvSpPr/>
          <p:nvPr/>
        </p:nvSpPr>
        <p:spPr>
          <a:xfrm>
            <a:off x="2395903" y="4722243"/>
            <a:ext cx="4352192" cy="1107831"/>
          </a:xfrm>
          <a:prstGeom prst="down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IFC: Finance to Indian Company</a:t>
            </a:r>
            <a:endParaRPr lang="en-US" sz="2800" dirty="0">
              <a:effectLst>
                <a:outerShdw blurRad="38100" dist="38100" dir="2700000" algn="tl">
                  <a:srgbClr val="000000">
                    <a:alpha val="43137"/>
                  </a:srgbClr>
                </a:outerShdw>
              </a:effectLst>
            </a:endParaRPr>
          </a:p>
        </p:txBody>
      </p:sp>
      <p:sp>
        <p:nvSpPr>
          <p:cNvPr id="10" name="Right Arrow 9"/>
          <p:cNvSpPr/>
          <p:nvPr/>
        </p:nvSpPr>
        <p:spPr>
          <a:xfrm rot="20027576">
            <a:off x="5387660" y="2869080"/>
            <a:ext cx="3247464" cy="1679331"/>
          </a:xfrm>
          <a:prstGeom prst="rightArrow">
            <a:avLst>
              <a:gd name="adj1" fmla="val 83017"/>
              <a:gd name="adj2" fmla="val 50000"/>
            </a:avLst>
          </a:prstGeom>
          <a:ln w="5715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solidFill>
                  <a:srgbClr val="FFC000"/>
                </a:solidFill>
              </a:rPr>
              <a:t>Maharaja Bond </a:t>
            </a:r>
          </a:p>
          <a:p>
            <a:pPr algn="ctr"/>
            <a:r>
              <a:rPr lang="en-US" sz="2800" dirty="0" smtClean="0"/>
              <a:t>“Rupee bond in Domestic market”</a:t>
            </a:r>
            <a:endParaRPr lang="en-US" sz="2800" dirty="0"/>
          </a:p>
        </p:txBody>
      </p:sp>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52927" y="4451633"/>
            <a:ext cx="2409320" cy="450776"/>
          </a:xfrm>
          <a:prstGeom prst="rect">
            <a:avLst/>
          </a:prstGeom>
        </p:spPr>
      </p:pic>
    </p:spTree>
    <p:extLst>
      <p:ext uri="{BB962C8B-B14F-4D97-AF65-F5344CB8AC3E}">
        <p14:creationId xmlns:p14="http://schemas.microsoft.com/office/powerpoint/2010/main" val="3385641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animEffect transition="in" filter="fade">
                                      <p:cBhvr>
                                        <p:cTn id="31" dur="500"/>
                                        <p:tgtEl>
                                          <p:spTgt spid="14">
                                            <p:bg/>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animEffect transition="in" filter="fade">
                                      <p:cBhvr>
                                        <p:cTn id="4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uild="p"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22131"/>
            <a:ext cx="9158349" cy="5005632"/>
          </a:xfrm>
          <a:prstGeom prst="rect">
            <a:avLst/>
          </a:prstGeom>
        </p:spPr>
      </p:pic>
      <p:sp>
        <p:nvSpPr>
          <p:cNvPr id="2" name="Title 1"/>
          <p:cNvSpPr>
            <a:spLocks noGrp="1"/>
          </p:cNvSpPr>
          <p:nvPr>
            <p:ph type="title"/>
          </p:nvPr>
        </p:nvSpPr>
        <p:spPr/>
        <p:txBody>
          <a:bodyPr/>
          <a:lstStyle/>
          <a:p>
            <a:r>
              <a:rPr lang="en-US" dirty="0" smtClean="0"/>
              <a:t>“International Debt Statistics 2017” </a:t>
            </a:r>
            <a:r>
              <a:rPr lang="en-US" dirty="0" smtClean="0">
                <a:solidFill>
                  <a:srgbClr val="FFC000"/>
                </a:solidFill>
              </a:rPr>
              <a:t>by World Bank</a:t>
            </a:r>
            <a:endParaRPr lang="en-US" dirty="0">
              <a:solidFill>
                <a:srgbClr val="FFC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354528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0591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DE2906F-9317-4B46-85DD-5019791E9405}"/>
                                            </p:graphicEl>
                                          </p:spTgt>
                                        </p:tgtEl>
                                        <p:attrNameLst>
                                          <p:attrName>style.visibility</p:attrName>
                                        </p:attrNameLst>
                                      </p:cBhvr>
                                      <p:to>
                                        <p:strVal val="visible"/>
                                      </p:to>
                                    </p:set>
                                    <p:animEffect transition="in" filter="fade">
                                      <p:cBhvr>
                                        <p:cTn id="7" dur="500"/>
                                        <p:tgtEl>
                                          <p:spTgt spid="4">
                                            <p:graphicEl>
                                              <a:dgm id="{DDE2906F-9317-4B46-85DD-5019791E940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C374188-E448-4CBF-9D70-CB8AC5363440}"/>
                                            </p:graphicEl>
                                          </p:spTgt>
                                        </p:tgtEl>
                                        <p:attrNameLst>
                                          <p:attrName>style.visibility</p:attrName>
                                        </p:attrNameLst>
                                      </p:cBhvr>
                                      <p:to>
                                        <p:strVal val="visible"/>
                                      </p:to>
                                    </p:set>
                                    <p:animEffect transition="in" filter="fade">
                                      <p:cBhvr>
                                        <p:cTn id="12" dur="500"/>
                                        <p:tgtEl>
                                          <p:spTgt spid="4">
                                            <p:graphicEl>
                                              <a:dgm id="{CC374188-E448-4CBF-9D70-CB8AC536344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C94B5D4-0DA1-42B3-9577-7A7CB898696A}"/>
                                            </p:graphicEl>
                                          </p:spTgt>
                                        </p:tgtEl>
                                        <p:attrNameLst>
                                          <p:attrName>style.visibility</p:attrName>
                                        </p:attrNameLst>
                                      </p:cBhvr>
                                      <p:to>
                                        <p:strVal val="visible"/>
                                      </p:to>
                                    </p:set>
                                    <p:animEffect transition="in" filter="fade">
                                      <p:cBhvr>
                                        <p:cTn id="17" dur="500"/>
                                        <p:tgtEl>
                                          <p:spTgt spid="4">
                                            <p:graphicEl>
                                              <a:dgm id="{7C94B5D4-0DA1-42B3-9577-7A7CB898696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9D0C441-D294-413D-9730-CAB148213F6D}"/>
                                            </p:graphicEl>
                                          </p:spTgt>
                                        </p:tgtEl>
                                        <p:attrNameLst>
                                          <p:attrName>style.visibility</p:attrName>
                                        </p:attrNameLst>
                                      </p:cBhvr>
                                      <p:to>
                                        <p:strVal val="visible"/>
                                      </p:to>
                                    </p:set>
                                    <p:animEffect transition="in" filter="fade">
                                      <p:cBhvr>
                                        <p:cTn id="22" dur="500"/>
                                        <p:tgtEl>
                                          <p:spTgt spid="4">
                                            <p:graphicEl>
                                              <a:dgm id="{D9D0C441-D294-413D-9730-CAB148213F6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0668280-D59F-400A-8E91-E171DD3DFA4F}"/>
                                            </p:graphicEl>
                                          </p:spTgt>
                                        </p:tgtEl>
                                        <p:attrNameLst>
                                          <p:attrName>style.visibility</p:attrName>
                                        </p:attrNameLst>
                                      </p:cBhvr>
                                      <p:to>
                                        <p:strVal val="visible"/>
                                      </p:to>
                                    </p:set>
                                    <p:animEffect transition="in" filter="fade">
                                      <p:cBhvr>
                                        <p:cTn id="27" dur="500"/>
                                        <p:tgtEl>
                                          <p:spTgt spid="4">
                                            <p:graphicEl>
                                              <a:dgm id="{E0668280-D59F-400A-8E91-E171DD3DFA4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5150C6E1-B55C-4278-98AF-15A1D7E616D7}"/>
                                            </p:graphicEl>
                                          </p:spTgt>
                                        </p:tgtEl>
                                        <p:attrNameLst>
                                          <p:attrName>style.visibility</p:attrName>
                                        </p:attrNameLst>
                                      </p:cBhvr>
                                      <p:to>
                                        <p:strVal val="visible"/>
                                      </p:to>
                                    </p:set>
                                    <p:animEffect transition="in" filter="fade">
                                      <p:cBhvr>
                                        <p:cTn id="32" dur="500"/>
                                        <p:tgtEl>
                                          <p:spTgt spid="4">
                                            <p:graphicEl>
                                              <a:dgm id="{5150C6E1-B55C-4278-98AF-15A1D7E616D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81C7241F-884E-4373-ABFD-ED88FC8ADA11}"/>
                                            </p:graphicEl>
                                          </p:spTgt>
                                        </p:tgtEl>
                                        <p:attrNameLst>
                                          <p:attrName>style.visibility</p:attrName>
                                        </p:attrNameLst>
                                      </p:cBhvr>
                                      <p:to>
                                        <p:strVal val="visible"/>
                                      </p:to>
                                    </p:set>
                                    <p:animEffect transition="in" filter="fade">
                                      <p:cBhvr>
                                        <p:cTn id="37" dur="500"/>
                                        <p:tgtEl>
                                          <p:spTgt spid="4">
                                            <p:graphicEl>
                                              <a:dgm id="{81C7241F-884E-4373-ABFD-ED88FC8ADA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857250"/>
            <a:ext cx="9153330" cy="4970236"/>
          </a:xfrm>
          <a:prstGeom prst="rect">
            <a:avLst/>
          </a:prstGeom>
        </p:spPr>
      </p:pic>
      <p:sp>
        <p:nvSpPr>
          <p:cNvPr id="4" name="Curved Right Arrow 3"/>
          <p:cNvSpPr/>
          <p:nvPr/>
        </p:nvSpPr>
        <p:spPr>
          <a:xfrm rot="3614199">
            <a:off x="4358726" y="288981"/>
            <a:ext cx="982600" cy="39674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62" y="2178100"/>
            <a:ext cx="1001075" cy="1001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36579" y="3067878"/>
            <a:ext cx="776869" cy="77686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50932" y="3369669"/>
            <a:ext cx="523222" cy="523222"/>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9021" y="3474981"/>
            <a:ext cx="417910" cy="417910"/>
          </a:xfrm>
          <a:prstGeom prst="rect">
            <a:avLst/>
          </a:prstGeom>
        </p:spPr>
      </p:pic>
      <p:sp>
        <p:nvSpPr>
          <p:cNvPr id="9" name="Down Arrow 8"/>
          <p:cNvSpPr/>
          <p:nvPr/>
        </p:nvSpPr>
        <p:spPr>
          <a:xfrm>
            <a:off x="489857" y="4132295"/>
            <a:ext cx="318041" cy="741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Down Arrow 9"/>
          <p:cNvSpPr/>
          <p:nvPr/>
        </p:nvSpPr>
        <p:spPr>
          <a:xfrm rot="3125318">
            <a:off x="918066" y="4296925"/>
            <a:ext cx="319013" cy="82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0184" y="4759496"/>
            <a:ext cx="682554" cy="682554"/>
          </a:xfrm>
          <a:prstGeom prst="rect">
            <a:avLst/>
          </a:prstGeom>
        </p:spPr>
      </p:pic>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10678" y="1211222"/>
            <a:ext cx="638343" cy="638343"/>
          </a:xfrm>
          <a:prstGeom prst="rect">
            <a:avLst/>
          </a:prstGeom>
        </p:spPr>
      </p:pic>
      <p:sp>
        <p:nvSpPr>
          <p:cNvPr id="13" name="Rectangular Callout 12"/>
          <p:cNvSpPr/>
          <p:nvPr/>
        </p:nvSpPr>
        <p:spPr>
          <a:xfrm>
            <a:off x="118965" y="1795090"/>
            <a:ext cx="1469572" cy="370778"/>
          </a:xfrm>
          <a:prstGeom prst="wedgeRectCallout">
            <a:avLst>
              <a:gd name="adj1" fmla="val 11072"/>
              <a:gd name="adj2" fmla="val 12100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TRADE DEFICIT</a:t>
            </a:r>
          </a:p>
        </p:txBody>
      </p:sp>
      <p:sp>
        <p:nvSpPr>
          <p:cNvPr id="14" name="Rectangular Callout 13"/>
          <p:cNvSpPr/>
          <p:nvPr/>
        </p:nvSpPr>
        <p:spPr>
          <a:xfrm>
            <a:off x="342901" y="1065115"/>
            <a:ext cx="2204244" cy="442945"/>
          </a:xfrm>
          <a:prstGeom prst="wedgeRectCallout">
            <a:avLst>
              <a:gd name="adj1" fmla="val 61548"/>
              <a:gd name="adj2" fmla="val 5367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50" dirty="0"/>
              <a:t>Current Account DEFICIT</a:t>
            </a:r>
          </a:p>
          <a:p>
            <a:pPr algn="ctr"/>
            <a:r>
              <a:rPr lang="hi-IN" sz="1350" dirty="0"/>
              <a:t>चालू खाता घाटा</a:t>
            </a:r>
            <a:endParaRPr lang="en-US" sz="1350" dirty="0"/>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3063" y="3683935"/>
            <a:ext cx="523222" cy="523222"/>
          </a:xfrm>
          <a:prstGeom prst="rect">
            <a:avLst/>
          </a:prstGeom>
        </p:spPr>
      </p:pic>
      <p:sp>
        <p:nvSpPr>
          <p:cNvPr id="18" name="Rectangular Callout 17"/>
          <p:cNvSpPr/>
          <p:nvPr/>
        </p:nvSpPr>
        <p:spPr>
          <a:xfrm>
            <a:off x="4877758" y="5279724"/>
            <a:ext cx="1469572" cy="370778"/>
          </a:xfrm>
          <a:prstGeom prst="wedgeRectCallout">
            <a:avLst>
              <a:gd name="adj1" fmla="val 43441"/>
              <a:gd name="adj2" fmla="val -9826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H1-2016</a:t>
            </a:r>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00309" y="4702650"/>
            <a:ext cx="417910" cy="417910"/>
          </a:xfrm>
          <a:prstGeom prst="rect">
            <a:avLst/>
          </a:prstGeom>
        </p:spPr>
      </p:pic>
      <p:pic>
        <p:nvPicPr>
          <p:cNvPr id="21" name="Pictur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52906" y="914648"/>
            <a:ext cx="934918" cy="934918"/>
          </a:xfrm>
          <a:prstGeom prst="rect">
            <a:avLst/>
          </a:prstGeom>
        </p:spPr>
      </p:pic>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38375" y="4759496"/>
            <a:ext cx="417910" cy="417910"/>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00309" y="3734113"/>
            <a:ext cx="523222" cy="523222"/>
          </a:xfrm>
          <a:prstGeom prst="rect">
            <a:avLst/>
          </a:prstGeom>
        </p:spPr>
      </p:pic>
      <p:sp>
        <p:nvSpPr>
          <p:cNvPr id="25" name="Rectangular Callout 24"/>
          <p:cNvSpPr/>
          <p:nvPr/>
        </p:nvSpPr>
        <p:spPr>
          <a:xfrm>
            <a:off x="6765523" y="5638576"/>
            <a:ext cx="1322301" cy="370778"/>
          </a:xfrm>
          <a:prstGeom prst="wedgeRectCallout">
            <a:avLst>
              <a:gd name="adj1" fmla="val 13527"/>
              <a:gd name="adj2" fmla="val -20971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H1-2016</a:t>
            </a:r>
          </a:p>
        </p:txBody>
      </p:sp>
      <p:sp>
        <p:nvSpPr>
          <p:cNvPr id="2" name="Rectangle 1"/>
          <p:cNvSpPr/>
          <p:nvPr/>
        </p:nvSpPr>
        <p:spPr>
          <a:xfrm>
            <a:off x="20358" y="850788"/>
            <a:ext cx="8067466" cy="527744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25843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Foreign currency non-resident </a:t>
            </a:r>
            <a:r>
              <a:rPr lang="en-US" dirty="0" smtClean="0"/>
              <a:t>deposits (B-Banks)</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417885"/>
            <a:ext cx="1720903" cy="375469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6150" y="2803321"/>
            <a:ext cx="2483140" cy="2399169"/>
          </a:xfrm>
          <a:prstGeom prst="rect">
            <a:avLst/>
          </a:prstGeom>
        </p:spPr>
      </p:pic>
      <p:graphicFrame>
        <p:nvGraphicFramePr>
          <p:cNvPr id="5" name="Diagram 4"/>
          <p:cNvGraphicFramePr/>
          <p:nvPr>
            <p:extLst>
              <p:ext uri="{D42A27DB-BD31-4B8C-83A1-F6EECF244321}">
                <p14:modId xmlns:p14="http://schemas.microsoft.com/office/powerpoint/2010/main" val="1979163427"/>
              </p:ext>
            </p:extLst>
          </p:nvPr>
        </p:nvGraphicFramePr>
        <p:xfrm>
          <a:off x="231025" y="2719973"/>
          <a:ext cx="7891214" cy="35703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68076" y="517123"/>
            <a:ext cx="3048264" cy="2286198"/>
          </a:xfrm>
          <a:prstGeom prst="rect">
            <a:avLst/>
          </a:prstGeom>
        </p:spPr>
      </p:pic>
      <p:sp>
        <p:nvSpPr>
          <p:cNvPr id="7" name="Rectangular Callout 6"/>
          <p:cNvSpPr/>
          <p:nvPr/>
        </p:nvSpPr>
        <p:spPr>
          <a:xfrm>
            <a:off x="87924" y="731957"/>
            <a:ext cx="6988452" cy="1773851"/>
          </a:xfrm>
          <a:prstGeom prst="wedgeRectCallout">
            <a:avLst>
              <a:gd name="adj1" fmla="val 64237"/>
              <a:gd name="adj2" fmla="val 172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effectLst>
                  <a:outerShdw blurRad="38100" dist="38100" dir="2700000" algn="tl">
                    <a:srgbClr val="000000">
                      <a:alpha val="43137"/>
                    </a:srgbClr>
                  </a:outerShdw>
                </a:effectLst>
              </a:rPr>
              <a:t>2013: $1= reaching Rs.70, so I need to bring more dollars in India to prevent further fall </a:t>
            </a:r>
            <a:r>
              <a:rPr lang="en-US" sz="2800" dirty="0" smtClean="0">
                <a:effectLst>
                  <a:outerShdw blurRad="38100" dist="38100" dir="2700000" algn="tl">
                    <a:srgbClr val="000000">
                      <a:alpha val="43137"/>
                    </a:srgbClr>
                  </a:outerShdw>
                </a:effectLst>
                <a:sym typeface="Wingdings" panose="05000000000000000000" pitchFamily="2" charset="2"/>
              </a:rPr>
              <a:t></a:t>
            </a:r>
            <a:endParaRPr lang="en-US" sz="2800" dirty="0" smtClean="0">
              <a:effectLst>
                <a:outerShdw blurRad="38100" dist="38100" dir="2700000" algn="tl">
                  <a:srgbClr val="000000">
                    <a:alpha val="43137"/>
                  </a:srgbClr>
                </a:outerShdw>
              </a:effectLst>
            </a:endParaRPr>
          </a:p>
          <a:p>
            <a:r>
              <a:rPr lang="en-US" sz="2800" dirty="0" smtClean="0">
                <a:effectLst>
                  <a:outerShdw blurRad="38100" dist="38100" dir="2700000" algn="tl">
                    <a:srgbClr val="000000">
                      <a:alpha val="43137"/>
                    </a:srgbClr>
                  </a:outerShdw>
                </a:effectLst>
              </a:rPr>
              <a:t>@Banks: Offer NRIs more interest. I’ll give you 3.5% subsidy, but you’ve to give me those dollars</a:t>
            </a:r>
            <a:endParaRPr lang="en-US" sz="2800" dirty="0">
              <a:effectLst>
                <a:outerShdw blurRad="38100" dist="38100" dir="2700000" algn="tl">
                  <a:srgbClr val="000000">
                    <a:alpha val="43137"/>
                  </a:srgbClr>
                </a:outerShdw>
              </a:effectLst>
            </a:endParaRPr>
          </a:p>
        </p:txBody>
      </p:sp>
      <p:sp>
        <p:nvSpPr>
          <p:cNvPr id="8" name="Left Arrow 7"/>
          <p:cNvSpPr/>
          <p:nvPr/>
        </p:nvSpPr>
        <p:spPr>
          <a:xfrm rot="20443888">
            <a:off x="516397" y="2652734"/>
            <a:ext cx="6839282" cy="1786201"/>
          </a:xfrm>
          <a:prstGeom prst="leftArrow">
            <a:avLst>
              <a:gd name="adj1" fmla="val 79522"/>
              <a:gd name="adj2" fmla="val 5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effectLst>
                  <a:outerShdw blurRad="38100" dist="38100" dir="2700000" algn="tl">
                    <a:srgbClr val="000000">
                      <a:alpha val="43137"/>
                    </a:srgbClr>
                  </a:outerShdw>
                </a:effectLst>
              </a:rPr>
              <a:t>Q3-2016 Redemption. Critiques: </a:t>
            </a:r>
            <a:r>
              <a:rPr lang="en-US" sz="1600" dirty="0" err="1">
                <a:effectLst>
                  <a:outerShdw blurRad="38100" dist="38100" dir="2700000" algn="tl">
                    <a:srgbClr val="000000">
                      <a:alpha val="43137"/>
                    </a:srgbClr>
                  </a:outerShdw>
                </a:effectLst>
              </a:rPr>
              <a:t>bcoz</a:t>
            </a:r>
            <a:r>
              <a:rPr lang="en-US" sz="1600" dirty="0">
                <a:effectLst>
                  <a:outerShdw blurRad="38100" dist="38100" dir="2700000" algn="tl">
                    <a:srgbClr val="000000">
                      <a:alpha val="43137"/>
                    </a:srgbClr>
                  </a:outerShdw>
                </a:effectLst>
              </a:rPr>
              <a:t> in 80s-90s such </a:t>
            </a:r>
            <a:r>
              <a:rPr lang="en-US" sz="1600" dirty="0" smtClean="0">
                <a:effectLst>
                  <a:outerShdw blurRad="38100" dist="38100" dir="2700000" algn="tl">
                    <a:srgbClr val="000000">
                      <a:alpha val="43137"/>
                    </a:srgbClr>
                  </a:outerShdw>
                </a:effectLst>
              </a:rPr>
              <a:t>schemes </a:t>
            </a:r>
            <a:r>
              <a:rPr lang="en-US" sz="1600" dirty="0">
                <a:effectLst>
                  <a:outerShdw blurRad="38100" dist="38100" dir="2700000" algn="tl">
                    <a:srgbClr val="000000">
                      <a:alpha val="43137"/>
                    </a:srgbClr>
                  </a:outerShdw>
                </a:effectLst>
              </a:rPr>
              <a:t>would create crisis so </a:t>
            </a:r>
            <a:r>
              <a:rPr lang="en-US" sz="1600" dirty="0" smtClean="0">
                <a:effectLst>
                  <a:outerShdw blurRad="38100" dist="38100" dir="2700000" algn="tl">
                    <a:srgbClr val="000000">
                      <a:alpha val="43137"/>
                    </a:srgbClr>
                  </a:outerShdw>
                </a:effectLst>
              </a:rPr>
              <a:t>again 1</a:t>
            </a:r>
            <a:r>
              <a:rPr lang="en-US" sz="1600" dirty="0">
                <a:effectLst>
                  <a:outerShdw blurRad="38100" dist="38100" dir="2700000" algn="tl">
                    <a:srgbClr val="000000">
                      <a:alpha val="43137"/>
                    </a:srgbClr>
                  </a:outerShdw>
                </a:effectLst>
              </a:rPr>
              <a:t>) RBI </a:t>
            </a:r>
            <a:r>
              <a:rPr lang="en-US" sz="1600" dirty="0" smtClean="0">
                <a:effectLst>
                  <a:outerShdw blurRad="38100" dist="38100" dir="2700000" algn="tl">
                    <a:srgbClr val="000000">
                      <a:alpha val="43137"/>
                    </a:srgbClr>
                  </a:outerShdw>
                </a:effectLst>
              </a:rPr>
              <a:t>will go bankrupt 2) exchange rate destabilize 3) Rajan/Urjit Patel </a:t>
            </a:r>
            <a:r>
              <a:rPr lang="en-US" sz="1600" dirty="0" err="1" smtClean="0">
                <a:effectLst>
                  <a:outerShdw blurRad="38100" dist="38100" dir="2700000" algn="tl">
                    <a:srgbClr val="000000">
                      <a:alpha val="43137"/>
                    </a:srgbClr>
                  </a:outerShdw>
                </a:effectLst>
              </a:rPr>
              <a:t>shd</a:t>
            </a:r>
            <a:r>
              <a:rPr lang="en-US" sz="1600" dirty="0" smtClean="0">
                <a:effectLst>
                  <a:outerShdw blurRad="38100" dist="38100" dir="2700000" algn="tl">
                    <a:srgbClr val="000000">
                      <a:alpha val="43137"/>
                    </a:srgbClr>
                  </a:outerShdw>
                </a:effectLst>
              </a:rPr>
              <a:t> be kicked out of </a:t>
            </a:r>
            <a:r>
              <a:rPr lang="en-US" sz="1600" dirty="0">
                <a:effectLst>
                  <a:outerShdw blurRad="38100" dist="38100" dir="2700000" algn="tl">
                    <a:srgbClr val="000000">
                      <a:alpha val="43137"/>
                    </a:srgbClr>
                  </a:outerShdw>
                </a:effectLst>
              </a:rPr>
              <a:t>the </a:t>
            </a:r>
            <a:r>
              <a:rPr lang="en-US" sz="1600" dirty="0" smtClean="0">
                <a:effectLst>
                  <a:outerShdw blurRad="38100" dist="38100" dir="2700000" algn="tl">
                    <a:srgbClr val="000000">
                      <a:alpha val="43137"/>
                    </a:srgbClr>
                  </a:outerShdw>
                </a:effectLst>
              </a:rPr>
              <a:t>jobs [theHindu columnists: “RBI </a:t>
            </a:r>
            <a:r>
              <a:rPr lang="en-US" sz="1600" dirty="0" err="1" smtClean="0">
                <a:effectLst>
                  <a:outerShdw blurRad="38100" dist="38100" dir="2700000" algn="tl">
                    <a:srgbClr val="000000">
                      <a:alpha val="43137"/>
                    </a:srgbClr>
                  </a:outerShdw>
                </a:effectLst>
              </a:rPr>
              <a:t>gov</a:t>
            </a:r>
            <a:r>
              <a:rPr lang="en-US" sz="1600" dirty="0" smtClean="0">
                <a:effectLst>
                  <a:outerShdw blurRad="38100" dist="38100" dir="2700000" algn="tl">
                    <a:srgbClr val="000000">
                      <a:alpha val="43137"/>
                    </a:srgbClr>
                  </a:outerShdw>
                </a:effectLst>
              </a:rPr>
              <a:t> are dumb, only we know how to run RBI!!!”.]  </a:t>
            </a:r>
          </a:p>
          <a:p>
            <a:r>
              <a:rPr lang="en-US" sz="1600" dirty="0" smtClean="0">
                <a:effectLst>
                  <a:outerShdw blurRad="38100" dist="38100" dir="2700000" algn="tl">
                    <a:srgbClr val="000000">
                      <a:alpha val="43137"/>
                    </a:srgbClr>
                  </a:outerShdw>
                </a:effectLst>
              </a:rPr>
              <a:t>But, RBI had sufficient forex reserve [380 </a:t>
            </a:r>
            <a:r>
              <a:rPr lang="en-US" sz="1600" dirty="0" err="1" smtClean="0">
                <a:effectLst>
                  <a:outerShdw blurRad="38100" dist="38100" dir="2700000" algn="tl">
                    <a:srgbClr val="000000">
                      <a:alpha val="43137"/>
                    </a:srgbClr>
                  </a:outerShdw>
                </a:effectLst>
              </a:rPr>
              <a:t>Bn</a:t>
            </a:r>
            <a:r>
              <a:rPr lang="en-US" sz="1600" dirty="0" smtClean="0">
                <a:effectLst>
                  <a:outerShdw blurRad="38100" dist="38100" dir="2700000" algn="tl">
                    <a:srgbClr val="000000">
                      <a:alpha val="43137"/>
                    </a:srgbClr>
                  </a:outerShdw>
                </a:effectLst>
              </a:rPr>
              <a:t>-&gt; FCNR ~30 </a:t>
            </a:r>
            <a:r>
              <a:rPr lang="en-US" sz="1600" dirty="0" err="1" smtClean="0">
                <a:effectLst>
                  <a:outerShdw blurRad="38100" dist="38100" dir="2700000" algn="tl">
                    <a:srgbClr val="000000">
                      <a:alpha val="43137"/>
                    </a:srgbClr>
                  </a:outerShdw>
                </a:effectLst>
              </a:rPr>
              <a:t>Bn</a:t>
            </a:r>
            <a:r>
              <a:rPr lang="en-US" sz="1600" dirty="0" smtClean="0">
                <a:effectLst>
                  <a:outerShdw blurRad="38100" dist="38100" dir="2700000" algn="tl">
                    <a:srgbClr val="000000">
                      <a:alpha val="43137"/>
                    </a:srgbClr>
                  </a:outerShdw>
                </a:effectLst>
              </a:rPr>
              <a:t> only. ] so no crisis</a:t>
            </a:r>
            <a:endParaRPr lang="en-US" sz="1600"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92600" y="729792"/>
            <a:ext cx="2659278" cy="2463331"/>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83795" y="5090770"/>
            <a:ext cx="1767607" cy="1740472"/>
          </a:xfrm>
          <a:prstGeom prst="rect">
            <a:avLst/>
          </a:prstGeom>
        </p:spPr>
      </p:pic>
    </p:spTree>
    <p:extLst>
      <p:ext uri="{BB962C8B-B14F-4D97-AF65-F5344CB8AC3E}">
        <p14:creationId xmlns:p14="http://schemas.microsoft.com/office/powerpoint/2010/main" val="2750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708BD95-42A1-45EB-B821-4F6DEC9E4FF8}"/>
                                            </p:graphicEl>
                                          </p:spTgt>
                                        </p:tgtEl>
                                        <p:attrNameLst>
                                          <p:attrName>style.visibility</p:attrName>
                                        </p:attrNameLst>
                                      </p:cBhvr>
                                      <p:to>
                                        <p:strVal val="visible"/>
                                      </p:to>
                                    </p:set>
                                    <p:animEffect transition="in" filter="fade">
                                      <p:cBhvr>
                                        <p:cTn id="7" dur="500"/>
                                        <p:tgtEl>
                                          <p:spTgt spid="5">
                                            <p:graphicEl>
                                              <a:dgm id="{4708BD95-42A1-45EB-B821-4F6DEC9E4F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A48F7E3-75B6-4367-B62B-D26EF9C067B7}"/>
                                            </p:graphicEl>
                                          </p:spTgt>
                                        </p:tgtEl>
                                        <p:attrNameLst>
                                          <p:attrName>style.visibility</p:attrName>
                                        </p:attrNameLst>
                                      </p:cBhvr>
                                      <p:to>
                                        <p:strVal val="visible"/>
                                      </p:to>
                                    </p:set>
                                    <p:animEffect transition="in" filter="fade">
                                      <p:cBhvr>
                                        <p:cTn id="12" dur="500"/>
                                        <p:tgtEl>
                                          <p:spTgt spid="5">
                                            <p:graphicEl>
                                              <a:dgm id="{7A48F7E3-75B6-4367-B62B-D26EF9C067B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79D60529-011F-482D-BBF5-8AA9E78E9707}"/>
                                            </p:graphicEl>
                                          </p:spTgt>
                                        </p:tgtEl>
                                        <p:attrNameLst>
                                          <p:attrName>style.visibility</p:attrName>
                                        </p:attrNameLst>
                                      </p:cBhvr>
                                      <p:to>
                                        <p:strVal val="visible"/>
                                      </p:to>
                                    </p:set>
                                    <p:animEffect transition="in" filter="fade">
                                      <p:cBhvr>
                                        <p:cTn id="15" dur="500"/>
                                        <p:tgtEl>
                                          <p:spTgt spid="5">
                                            <p:graphicEl>
                                              <a:dgm id="{79D60529-011F-482D-BBF5-8AA9E78E970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66FDC6D-CC3B-4F15-A721-D7EC3337C069}"/>
                                            </p:graphicEl>
                                          </p:spTgt>
                                        </p:tgtEl>
                                        <p:attrNameLst>
                                          <p:attrName>style.visibility</p:attrName>
                                        </p:attrNameLst>
                                      </p:cBhvr>
                                      <p:to>
                                        <p:strVal val="visible"/>
                                      </p:to>
                                    </p:set>
                                    <p:animEffect transition="in" filter="fade">
                                      <p:cBhvr>
                                        <p:cTn id="20" dur="500"/>
                                        <p:tgtEl>
                                          <p:spTgt spid="5">
                                            <p:graphicEl>
                                              <a:dgm id="{466FDC6D-CC3B-4F15-A721-D7EC3337C06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9EECE2C6-EE3A-4E6C-A140-EC0C5DFA32EA}"/>
                                            </p:graphicEl>
                                          </p:spTgt>
                                        </p:tgtEl>
                                        <p:attrNameLst>
                                          <p:attrName>style.visibility</p:attrName>
                                        </p:attrNameLst>
                                      </p:cBhvr>
                                      <p:to>
                                        <p:strVal val="visible"/>
                                      </p:to>
                                    </p:set>
                                    <p:animEffect transition="in" filter="fade">
                                      <p:cBhvr>
                                        <p:cTn id="23" dur="500"/>
                                        <p:tgtEl>
                                          <p:spTgt spid="5">
                                            <p:graphicEl>
                                              <a:dgm id="{9EECE2C6-EE3A-4E6C-A140-EC0C5DFA32E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bg/>
                                          </p:spTgt>
                                        </p:tgtEl>
                                        <p:attrNameLst>
                                          <p:attrName>style.visibility</p:attrName>
                                        </p:attrNameLst>
                                      </p:cBhvr>
                                      <p:to>
                                        <p:strVal val="visible"/>
                                      </p:to>
                                    </p:set>
                                    <p:animEffect transition="in" filter="fade">
                                      <p:cBhvr>
                                        <p:cTn id="28" dur="500"/>
                                        <p:tgtEl>
                                          <p:spTgt spid="7">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build="p"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3663"/>
            <a:ext cx="9144000" cy="701675"/>
          </a:xfrm>
        </p:spPr>
        <p:txBody>
          <a:bodyPr/>
          <a:lstStyle/>
          <a:p>
            <a:r>
              <a:rPr lang="en-US" dirty="0" smtClean="0"/>
              <a:t>NEXT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53330" cy="4970236"/>
          </a:xfrm>
          <a:prstGeom prst="rect">
            <a:avLst/>
          </a:prstGeom>
        </p:spPr>
      </p:pic>
      <p:graphicFrame>
        <p:nvGraphicFramePr>
          <p:cNvPr id="4" name="Diagram 3"/>
          <p:cNvGraphicFramePr/>
          <p:nvPr>
            <p:extLst>
              <p:ext uri="{D42A27DB-BD31-4B8C-83A1-F6EECF244321}">
                <p14:modId xmlns:p14="http://schemas.microsoft.com/office/powerpoint/2010/main" val="86877392"/>
              </p:ext>
            </p:extLst>
          </p:nvPr>
        </p:nvGraphicFramePr>
        <p:xfrm>
          <a:off x="61546" y="4970236"/>
          <a:ext cx="9205546" cy="1362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p:cNvSpPr/>
          <p:nvPr/>
        </p:nvSpPr>
        <p:spPr>
          <a:xfrm>
            <a:off x="-9330" y="1"/>
            <a:ext cx="9153330" cy="497023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2308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smtClean="0"/>
              <a:t>Stage #1: </a:t>
            </a:r>
            <a:r>
              <a:rPr lang="hi-IN" dirty="0" smtClean="0"/>
              <a:t>जरूरत, the requirement</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6554" y="4536831"/>
            <a:ext cx="1547446" cy="232116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45823" y="4536830"/>
            <a:ext cx="1547446" cy="2321169"/>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2539" y="2215658"/>
            <a:ext cx="1547446" cy="2321169"/>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6554" y="2215659"/>
            <a:ext cx="1547446" cy="232116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718" y="2505808"/>
            <a:ext cx="2911467" cy="4352192"/>
          </a:xfrm>
          <a:prstGeom prst="rect">
            <a:avLst/>
          </a:prstGeom>
        </p:spPr>
      </p:pic>
      <p:graphicFrame>
        <p:nvGraphicFramePr>
          <p:cNvPr id="2" name="Diagram 1"/>
          <p:cNvGraphicFramePr/>
          <p:nvPr>
            <p:extLst>
              <p:ext uri="{D42A27DB-BD31-4B8C-83A1-F6EECF244321}">
                <p14:modId xmlns:p14="http://schemas.microsoft.com/office/powerpoint/2010/main" val="3301028642"/>
              </p:ext>
            </p:extLst>
          </p:nvPr>
        </p:nvGraphicFramePr>
        <p:xfrm>
          <a:off x="2039815" y="2505807"/>
          <a:ext cx="4607170" cy="31212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Rectangle 13"/>
          <p:cNvSpPr/>
          <p:nvPr/>
        </p:nvSpPr>
        <p:spPr>
          <a:xfrm>
            <a:off x="-1" y="795523"/>
            <a:ext cx="3622432" cy="179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2800" dirty="0" smtClean="0"/>
              <a:t>B</a:t>
            </a:r>
            <a:r>
              <a:rPr lang="hi-IN" sz="2800" dirty="0" smtClean="0"/>
              <a:t>uy Indian mangoes...</a:t>
            </a:r>
            <a:endParaRPr lang="en-US" sz="2800" dirty="0" smtClean="0"/>
          </a:p>
          <a:p>
            <a:pPr marL="571500" indent="-571500">
              <a:buFont typeface="Arial" panose="020B0604020202020204" pitchFamily="34" charset="0"/>
              <a:buChar char="•"/>
            </a:pPr>
            <a:r>
              <a:rPr lang="en-US" sz="2800" dirty="0" smtClean="0"/>
              <a:t>Pay for outsourcing</a:t>
            </a:r>
          </a:p>
          <a:p>
            <a:pPr marL="571500" indent="-571500">
              <a:buFont typeface="Arial" panose="020B0604020202020204" pitchFamily="34" charset="0"/>
              <a:buChar char="•"/>
            </a:pPr>
            <a:r>
              <a:rPr lang="hi-IN" sz="2800" dirty="0"/>
              <a:t>FDI, </a:t>
            </a:r>
            <a:r>
              <a:rPr lang="hi-IN" sz="2800" dirty="0" smtClean="0"/>
              <a:t>FPI</a:t>
            </a:r>
            <a:endParaRPr lang="hi-IN" sz="2800" dirty="0"/>
          </a:p>
        </p:txBody>
      </p:sp>
      <p:sp>
        <p:nvSpPr>
          <p:cNvPr id="15" name="Rectangle 14"/>
          <p:cNvSpPr/>
          <p:nvPr/>
        </p:nvSpPr>
        <p:spPr>
          <a:xfrm>
            <a:off x="5971269" y="228601"/>
            <a:ext cx="3093600" cy="200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hi-IN" sz="3200" dirty="0" smtClean="0"/>
              <a:t>Buy crude oil</a:t>
            </a:r>
            <a:r>
              <a:rPr lang="en-US" sz="3200" dirty="0" smtClean="0"/>
              <a:t> &amp; gold</a:t>
            </a:r>
            <a:endParaRPr lang="hi-IN" sz="3200" dirty="0" smtClean="0"/>
          </a:p>
          <a:p>
            <a:pPr marL="571500" indent="-571500">
              <a:buFont typeface="Arial" panose="020B0604020202020204" pitchFamily="34" charset="0"/>
              <a:buChar char="•"/>
            </a:pPr>
            <a:r>
              <a:rPr lang="en-US" sz="3200" dirty="0" smtClean="0"/>
              <a:t>Foreign Uni. Admission</a:t>
            </a:r>
            <a:endParaRPr lang="en-US" sz="3200" dirty="0"/>
          </a:p>
        </p:txBody>
      </p:sp>
      <p:sp>
        <p:nvSpPr>
          <p:cNvPr id="3" name="Rectangle 2"/>
          <p:cNvSpPr/>
          <p:nvPr/>
        </p:nvSpPr>
        <p:spPr>
          <a:xfrm>
            <a:off x="3376246" y="5926015"/>
            <a:ext cx="2497016" cy="9319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Exchange Rate</a:t>
            </a:r>
            <a:endParaRPr lang="en-US" sz="3200" dirty="0"/>
          </a:p>
        </p:txBody>
      </p:sp>
    </p:spTree>
    <p:extLst>
      <p:ext uri="{BB962C8B-B14F-4D97-AF65-F5344CB8AC3E}">
        <p14:creationId xmlns:p14="http://schemas.microsoft.com/office/powerpoint/2010/main" val="3525138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844286217"/>
              </p:ext>
            </p:extLst>
          </p:nvPr>
        </p:nvGraphicFramePr>
        <p:xfrm>
          <a:off x="61545" y="595568"/>
          <a:ext cx="9082453" cy="3948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93848"/>
            <a:ext cx="4932485" cy="701675"/>
          </a:xfrm>
        </p:spPr>
        <p:txBody>
          <a:bodyPr/>
          <a:lstStyle/>
          <a:p>
            <a:r>
              <a:rPr lang="en-US" dirty="0"/>
              <a:t>Foreign investment</a:t>
            </a: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12950" y="839942"/>
            <a:ext cx="1473152" cy="1104864"/>
          </a:xfrm>
          <a:prstGeom prst="rect">
            <a:avLst/>
          </a:prstGeom>
        </p:spPr>
      </p:pic>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72200" y="573406"/>
            <a:ext cx="868595" cy="1045028"/>
          </a:xfrm>
          <a:prstGeom prst="rect">
            <a:avLst/>
          </a:prstGeom>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582" y="3721462"/>
            <a:ext cx="4736544" cy="315769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798089" y="3807024"/>
            <a:ext cx="4282253" cy="2854835"/>
          </a:xfrm>
          <a:prstGeom prst="rect">
            <a:avLst/>
          </a:prstGeom>
        </p:spPr>
      </p:pic>
    </p:spTree>
    <p:extLst>
      <p:ext uri="{BB962C8B-B14F-4D97-AF65-F5344CB8AC3E}">
        <p14:creationId xmlns:p14="http://schemas.microsoft.com/office/powerpoint/2010/main" val="758666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EA1A9D6-E864-449C-AB3B-578102029DA3}"/>
                                            </p:graphicEl>
                                          </p:spTgt>
                                        </p:tgtEl>
                                        <p:attrNameLst>
                                          <p:attrName>style.visibility</p:attrName>
                                        </p:attrNameLst>
                                      </p:cBhvr>
                                      <p:to>
                                        <p:strVal val="visible"/>
                                      </p:to>
                                    </p:set>
                                    <p:animEffect transition="in" filter="fade">
                                      <p:cBhvr>
                                        <p:cTn id="7" dur="500"/>
                                        <p:tgtEl>
                                          <p:spTgt spid="6">
                                            <p:graphicEl>
                                              <a:dgm id="{CEA1A9D6-E864-449C-AB3B-578102029DA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E08A11F7-957C-4C91-B8EB-4B4BC5D15991}"/>
                                            </p:graphicEl>
                                          </p:spTgt>
                                        </p:tgtEl>
                                        <p:attrNameLst>
                                          <p:attrName>style.visibility</p:attrName>
                                        </p:attrNameLst>
                                      </p:cBhvr>
                                      <p:to>
                                        <p:strVal val="visible"/>
                                      </p:to>
                                    </p:set>
                                    <p:animEffect transition="in" filter="fade">
                                      <p:cBhvr>
                                        <p:cTn id="10" dur="500"/>
                                        <p:tgtEl>
                                          <p:spTgt spid="6">
                                            <p:graphicEl>
                                              <a:dgm id="{E08A11F7-957C-4C91-B8EB-4B4BC5D1599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28819F72-D7D6-46B2-AFAE-66AE02646EAD}"/>
                                            </p:graphicEl>
                                          </p:spTgt>
                                        </p:tgtEl>
                                        <p:attrNameLst>
                                          <p:attrName>style.visibility</p:attrName>
                                        </p:attrNameLst>
                                      </p:cBhvr>
                                      <p:to>
                                        <p:strVal val="visible"/>
                                      </p:to>
                                    </p:set>
                                    <p:animEffect transition="in" filter="fade">
                                      <p:cBhvr>
                                        <p:cTn id="15" dur="500"/>
                                        <p:tgtEl>
                                          <p:spTgt spid="6">
                                            <p:graphicEl>
                                              <a:dgm id="{28819F72-D7D6-46B2-AFAE-66AE02646EA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08DAACF3-3532-4668-858C-CBA33C9ADEA5}"/>
                                            </p:graphicEl>
                                          </p:spTgt>
                                        </p:tgtEl>
                                        <p:attrNameLst>
                                          <p:attrName>style.visibility</p:attrName>
                                        </p:attrNameLst>
                                      </p:cBhvr>
                                      <p:to>
                                        <p:strVal val="visible"/>
                                      </p:to>
                                    </p:set>
                                    <p:animEffect transition="in" filter="fade">
                                      <p:cBhvr>
                                        <p:cTn id="20" dur="500"/>
                                        <p:tgtEl>
                                          <p:spTgt spid="6">
                                            <p:graphicEl>
                                              <a:dgm id="{08DAACF3-3532-4668-858C-CBA33C9ADEA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98FFE1FD-0001-4598-BCB5-9A7B49ADC74E}"/>
                                            </p:graphicEl>
                                          </p:spTgt>
                                        </p:tgtEl>
                                        <p:attrNameLst>
                                          <p:attrName>style.visibility</p:attrName>
                                        </p:attrNameLst>
                                      </p:cBhvr>
                                      <p:to>
                                        <p:strVal val="visible"/>
                                      </p:to>
                                    </p:set>
                                    <p:animEffect transition="in" filter="fade">
                                      <p:cBhvr>
                                        <p:cTn id="23" dur="500"/>
                                        <p:tgtEl>
                                          <p:spTgt spid="6">
                                            <p:graphicEl>
                                              <a:dgm id="{98FFE1FD-0001-4598-BCB5-9A7B49ADC74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BAC6659-B2D0-494F-A1E2-E4F533C39EA7}"/>
                                            </p:graphicEl>
                                          </p:spTgt>
                                        </p:tgtEl>
                                        <p:attrNameLst>
                                          <p:attrName>style.visibility</p:attrName>
                                        </p:attrNameLst>
                                      </p:cBhvr>
                                      <p:to>
                                        <p:strVal val="visible"/>
                                      </p:to>
                                    </p:set>
                                    <p:animEffect transition="in" filter="fade">
                                      <p:cBhvr>
                                        <p:cTn id="28" dur="500"/>
                                        <p:tgtEl>
                                          <p:spTgt spid="6">
                                            <p:graphicEl>
                                              <a:dgm id="{FBAC6659-B2D0-494F-A1E2-E4F533C39EA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ext uri="{D42A27DB-BD31-4B8C-83A1-F6EECF244321}">
                <p14:modId xmlns:p14="http://schemas.microsoft.com/office/powerpoint/2010/main" val="2711798658"/>
              </p:ext>
            </p:extLst>
          </p:nvPr>
        </p:nvGraphicFramePr>
        <p:xfrm>
          <a:off x="1822592" y="655020"/>
          <a:ext cx="4607170" cy="3121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p:cNvSpPr>
            <a:spLocks noGrp="1"/>
          </p:cNvSpPr>
          <p:nvPr>
            <p:ph type="title"/>
          </p:nvPr>
        </p:nvSpPr>
        <p:spPr/>
        <p:txBody>
          <a:bodyPr>
            <a:normAutofit/>
          </a:bodyPr>
          <a:lstStyle/>
          <a:p>
            <a:pPr algn="l"/>
            <a:r>
              <a:rPr lang="en-US" dirty="0"/>
              <a:t>Stage # </a:t>
            </a:r>
            <a:r>
              <a:rPr lang="en-US" dirty="0" smtClean="0"/>
              <a:t>2: </a:t>
            </a:r>
            <a:r>
              <a:rPr lang="hi-IN" dirty="0" smtClean="0"/>
              <a:t>गरज, the desperation</a:t>
            </a:r>
            <a:endParaRPr lang="en-US" dirty="0"/>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96554" y="4536831"/>
            <a:ext cx="1547446" cy="2321169"/>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45823" y="4536830"/>
            <a:ext cx="1547446" cy="2321169"/>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42539" y="2215658"/>
            <a:ext cx="1547446" cy="2321169"/>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96554" y="2215659"/>
            <a:ext cx="1547446" cy="2321169"/>
          </a:xfrm>
          <a:prstGeom prst="rect">
            <a:avLst/>
          </a:prstGeom>
        </p:spPr>
      </p:pic>
      <p:pic>
        <p:nvPicPr>
          <p:cNvPr id="9" name="Picture 8"/>
          <p:cNvPicPr>
            <a:picLocks noChangeAspect="1"/>
          </p:cNvPicPr>
          <p:nvPr/>
        </p:nvPicPr>
        <p:blipFill>
          <a:blip r:embed="rId8"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242539" y="79129"/>
            <a:ext cx="1547446" cy="2321169"/>
          </a:xfrm>
          <a:prstGeom prst="rect">
            <a:avLst/>
          </a:prstGeom>
        </p:spPr>
      </p:pic>
      <p:pic>
        <p:nvPicPr>
          <p:cNvPr id="10" name="Picture 9"/>
          <p:cNvPicPr>
            <a:picLocks noChangeAspect="1"/>
          </p:cNvPicPr>
          <p:nvPr/>
        </p:nvPicPr>
        <p:blipFill>
          <a:blip r:embed="rId8"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7596554" y="79128"/>
            <a:ext cx="1547446" cy="23211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1075670"/>
            <a:ext cx="2772162" cy="4143953"/>
          </a:xfrm>
          <a:prstGeom prst="rect">
            <a:avLst/>
          </a:prstGeom>
        </p:spPr>
      </p:pic>
      <p:graphicFrame>
        <p:nvGraphicFramePr>
          <p:cNvPr id="13" name="Diagram 12"/>
          <p:cNvGraphicFramePr/>
          <p:nvPr>
            <p:extLst>
              <p:ext uri="{D42A27DB-BD31-4B8C-83A1-F6EECF244321}">
                <p14:modId xmlns:p14="http://schemas.microsoft.com/office/powerpoint/2010/main" val="1083469147"/>
              </p:ext>
            </p:extLst>
          </p:nvPr>
        </p:nvGraphicFramePr>
        <p:xfrm>
          <a:off x="1811216" y="1075670"/>
          <a:ext cx="4862146" cy="252038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4" name="Rectangle 13"/>
          <p:cNvSpPr/>
          <p:nvPr/>
        </p:nvSpPr>
        <p:spPr>
          <a:xfrm>
            <a:off x="3121269" y="4337463"/>
            <a:ext cx="3121270" cy="2520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hi-IN" sz="3600" dirty="0" smtClean="0"/>
              <a:t>More </a:t>
            </a:r>
            <a:r>
              <a:rPr lang="en-US" sz="3600" dirty="0" smtClean="0"/>
              <a:t>oil &amp; gold </a:t>
            </a:r>
            <a:r>
              <a:rPr lang="hi-IN" sz="3600" dirty="0" smtClean="0"/>
              <a:t>imports</a:t>
            </a:r>
          </a:p>
          <a:p>
            <a:pPr marL="571500" indent="-571500">
              <a:buFont typeface="Arial" panose="020B0604020202020204" pitchFamily="34" charset="0"/>
              <a:buChar char="•"/>
            </a:pPr>
            <a:r>
              <a:rPr lang="hi-IN" sz="3600" dirty="0" smtClean="0"/>
              <a:t>Abroad higher education</a:t>
            </a:r>
            <a:endParaRPr lang="en-US" sz="3600" dirty="0"/>
          </a:p>
        </p:txBody>
      </p:sp>
    </p:spTree>
    <p:extLst>
      <p:ext uri="{BB962C8B-B14F-4D97-AF65-F5344CB8AC3E}">
        <p14:creationId xmlns:p14="http://schemas.microsoft.com/office/powerpoint/2010/main" val="2925596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1903" y="3376247"/>
            <a:ext cx="6412097" cy="3481754"/>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369932229"/>
              </p:ext>
            </p:extLst>
          </p:nvPr>
        </p:nvGraphicFramePr>
        <p:xfrm>
          <a:off x="-2281604" y="444685"/>
          <a:ext cx="9609992" cy="5600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smtClean="0"/>
              <a:t>Balance of Payment IF NEGATIVE</a:t>
            </a:r>
            <a:endParaRPr lang="en-US" dirty="0"/>
          </a:p>
        </p:txBody>
      </p:sp>
    </p:spTree>
    <p:extLst>
      <p:ext uri="{BB962C8B-B14F-4D97-AF65-F5344CB8AC3E}">
        <p14:creationId xmlns:p14="http://schemas.microsoft.com/office/powerpoint/2010/main" val="860638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CB199DA-1BF9-4596-A590-7D77C50C1DC0}"/>
                                            </p:graphicEl>
                                          </p:spTgt>
                                        </p:tgtEl>
                                        <p:attrNameLst>
                                          <p:attrName>style.visibility</p:attrName>
                                        </p:attrNameLst>
                                      </p:cBhvr>
                                      <p:to>
                                        <p:strVal val="visible"/>
                                      </p:to>
                                    </p:set>
                                    <p:animEffect transition="in" filter="fade">
                                      <p:cBhvr>
                                        <p:cTn id="7" dur="500"/>
                                        <p:tgtEl>
                                          <p:spTgt spid="5">
                                            <p:graphicEl>
                                              <a:dgm id="{BCB199DA-1BF9-4596-A590-7D77C50C1DC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B43EAD3C-2F79-46A5-B8C2-9FBC311674F4}"/>
                                            </p:graphicEl>
                                          </p:spTgt>
                                        </p:tgtEl>
                                        <p:attrNameLst>
                                          <p:attrName>style.visibility</p:attrName>
                                        </p:attrNameLst>
                                      </p:cBhvr>
                                      <p:to>
                                        <p:strVal val="visible"/>
                                      </p:to>
                                    </p:set>
                                    <p:animEffect transition="in" filter="fade">
                                      <p:cBhvr>
                                        <p:cTn id="10" dur="500"/>
                                        <p:tgtEl>
                                          <p:spTgt spid="5">
                                            <p:graphicEl>
                                              <a:dgm id="{B43EAD3C-2F79-46A5-B8C2-9FBC311674F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57F8D8A-BCEE-4CB9-99DB-C28DBB7F5816}"/>
                                            </p:graphicEl>
                                          </p:spTgt>
                                        </p:tgtEl>
                                        <p:attrNameLst>
                                          <p:attrName>style.visibility</p:attrName>
                                        </p:attrNameLst>
                                      </p:cBhvr>
                                      <p:to>
                                        <p:strVal val="visible"/>
                                      </p:to>
                                    </p:set>
                                    <p:animEffect transition="in" filter="fade">
                                      <p:cBhvr>
                                        <p:cTn id="15" dur="500"/>
                                        <p:tgtEl>
                                          <p:spTgt spid="5">
                                            <p:graphicEl>
                                              <a:dgm id="{757F8D8A-BCEE-4CB9-99DB-C28DBB7F581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8ECA59CA-37DB-4F77-B4D8-630E8EFEBCA7}"/>
                                            </p:graphicEl>
                                          </p:spTgt>
                                        </p:tgtEl>
                                        <p:attrNameLst>
                                          <p:attrName>style.visibility</p:attrName>
                                        </p:attrNameLst>
                                      </p:cBhvr>
                                      <p:to>
                                        <p:strVal val="visible"/>
                                      </p:to>
                                    </p:set>
                                    <p:animEffect transition="in" filter="fade">
                                      <p:cBhvr>
                                        <p:cTn id="20" dur="500"/>
                                        <p:tgtEl>
                                          <p:spTgt spid="5">
                                            <p:graphicEl>
                                              <a:dgm id="{8ECA59CA-37DB-4F77-B4D8-630E8EFEBCA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A6D160E9-00BB-414A-B5C0-3441437EB57B}"/>
                                            </p:graphicEl>
                                          </p:spTgt>
                                        </p:tgtEl>
                                        <p:attrNameLst>
                                          <p:attrName>style.visibility</p:attrName>
                                        </p:attrNameLst>
                                      </p:cBhvr>
                                      <p:to>
                                        <p:strVal val="visible"/>
                                      </p:to>
                                    </p:set>
                                    <p:animEffect transition="in" filter="fade">
                                      <p:cBhvr>
                                        <p:cTn id="23" dur="500"/>
                                        <p:tgtEl>
                                          <p:spTgt spid="5">
                                            <p:graphicEl>
                                              <a:dgm id="{A6D160E9-00BB-414A-B5C0-3441437EB57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852818A8-E0CA-41FF-B83E-60F0B8B94CCD}"/>
                                            </p:graphicEl>
                                          </p:spTgt>
                                        </p:tgtEl>
                                        <p:attrNameLst>
                                          <p:attrName>style.visibility</p:attrName>
                                        </p:attrNameLst>
                                      </p:cBhvr>
                                      <p:to>
                                        <p:strVal val="visible"/>
                                      </p:to>
                                    </p:set>
                                    <p:animEffect transition="in" filter="fade">
                                      <p:cBhvr>
                                        <p:cTn id="28" dur="500"/>
                                        <p:tgtEl>
                                          <p:spTgt spid="5">
                                            <p:graphicEl>
                                              <a:dgm id="{852818A8-E0CA-41FF-B83E-60F0B8B94CC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B15AF544-E524-47A3-BF7E-0413610E99F2}"/>
                                            </p:graphicEl>
                                          </p:spTgt>
                                        </p:tgtEl>
                                        <p:attrNameLst>
                                          <p:attrName>style.visibility</p:attrName>
                                        </p:attrNameLst>
                                      </p:cBhvr>
                                      <p:to>
                                        <p:strVal val="visible"/>
                                      </p:to>
                                    </p:set>
                                    <p:animEffect transition="in" filter="fade">
                                      <p:cBhvr>
                                        <p:cTn id="33" dur="500"/>
                                        <p:tgtEl>
                                          <p:spTgt spid="5">
                                            <p:graphicEl>
                                              <a:dgm id="{B15AF544-E524-47A3-BF7E-0413610E99F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EC6C0ECE-E92F-406E-B052-A56536E7B1BB}"/>
                                            </p:graphicEl>
                                          </p:spTgt>
                                        </p:tgtEl>
                                        <p:attrNameLst>
                                          <p:attrName>style.visibility</p:attrName>
                                        </p:attrNameLst>
                                      </p:cBhvr>
                                      <p:to>
                                        <p:strVal val="visible"/>
                                      </p:to>
                                    </p:set>
                                    <p:animEffect transition="in" filter="fade">
                                      <p:cBhvr>
                                        <p:cTn id="36" dur="500"/>
                                        <p:tgtEl>
                                          <p:spTgt spid="5">
                                            <p:graphicEl>
                                              <a:dgm id="{EC6C0ECE-E92F-406E-B052-A56536E7B1B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6E0993A6-782D-4109-A34D-AA84C7800FB7}"/>
                                            </p:graphicEl>
                                          </p:spTgt>
                                        </p:tgtEl>
                                        <p:attrNameLst>
                                          <p:attrName>style.visibility</p:attrName>
                                        </p:attrNameLst>
                                      </p:cBhvr>
                                      <p:to>
                                        <p:strVal val="visible"/>
                                      </p:to>
                                    </p:set>
                                    <p:animEffect transition="in" filter="fade">
                                      <p:cBhvr>
                                        <p:cTn id="41" dur="500"/>
                                        <p:tgtEl>
                                          <p:spTgt spid="5">
                                            <p:graphicEl>
                                              <a:dgm id="{6E0993A6-782D-4109-A34D-AA84C7800FB7}"/>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F5CC289B-ADAB-4969-995E-4230AA41AE12}"/>
                                            </p:graphicEl>
                                          </p:spTgt>
                                        </p:tgtEl>
                                        <p:attrNameLst>
                                          <p:attrName>style.visibility</p:attrName>
                                        </p:attrNameLst>
                                      </p:cBhvr>
                                      <p:to>
                                        <p:strVal val="visible"/>
                                      </p:to>
                                    </p:set>
                                    <p:animEffect transition="in" filter="fade">
                                      <p:cBhvr>
                                        <p:cTn id="46" dur="500"/>
                                        <p:tgtEl>
                                          <p:spTgt spid="5">
                                            <p:graphicEl>
                                              <a:dgm id="{F5CC289B-ADAB-4969-995E-4230AA41AE12}"/>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A03B1D69-F4E7-41E1-B336-5448DC6E2008}"/>
                                            </p:graphicEl>
                                          </p:spTgt>
                                        </p:tgtEl>
                                        <p:attrNameLst>
                                          <p:attrName>style.visibility</p:attrName>
                                        </p:attrNameLst>
                                      </p:cBhvr>
                                      <p:to>
                                        <p:strVal val="visible"/>
                                      </p:to>
                                    </p:set>
                                    <p:animEffect transition="in" filter="fade">
                                      <p:cBhvr>
                                        <p:cTn id="49" dur="500"/>
                                        <p:tgtEl>
                                          <p:spTgt spid="5">
                                            <p:graphicEl>
                                              <a:dgm id="{A03B1D69-F4E7-41E1-B336-5448DC6E2008}"/>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64B9F6AD-E814-41EE-987E-8D2CFCBC5D1B}"/>
                                            </p:graphicEl>
                                          </p:spTgt>
                                        </p:tgtEl>
                                        <p:attrNameLst>
                                          <p:attrName>style.visibility</p:attrName>
                                        </p:attrNameLst>
                                      </p:cBhvr>
                                      <p:to>
                                        <p:strVal val="visible"/>
                                      </p:to>
                                    </p:set>
                                    <p:animEffect transition="in" filter="fade">
                                      <p:cBhvr>
                                        <p:cTn id="54" dur="500"/>
                                        <p:tgtEl>
                                          <p:spTgt spid="5">
                                            <p:graphicEl>
                                              <a:dgm id="{64B9F6AD-E814-41EE-987E-8D2CFCBC5D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a:t>Stage </a:t>
            </a:r>
            <a:r>
              <a:rPr lang="en-US" dirty="0" smtClean="0"/>
              <a:t>#3: </a:t>
            </a:r>
            <a:r>
              <a:rPr lang="hi-IN" dirty="0" smtClean="0"/>
              <a:t>सनक, the obsession</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5525964"/>
            <a:ext cx="888023" cy="133203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5525965"/>
            <a:ext cx="888023" cy="1332035"/>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0034" y="2861897"/>
            <a:ext cx="888023" cy="1332035"/>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8057" y="2861896"/>
            <a:ext cx="888023" cy="13320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075670"/>
            <a:ext cx="2772162" cy="4143953"/>
          </a:xfrm>
          <a:prstGeom prst="rect">
            <a:avLst/>
          </a:prstGeom>
        </p:spPr>
      </p:pic>
      <p:graphicFrame>
        <p:nvGraphicFramePr>
          <p:cNvPr id="13" name="Diagram 12"/>
          <p:cNvGraphicFramePr/>
          <p:nvPr>
            <p:extLst>
              <p:ext uri="{D42A27DB-BD31-4B8C-83A1-F6EECF244321}">
                <p14:modId xmlns:p14="http://schemas.microsoft.com/office/powerpoint/2010/main" val="2187379194"/>
              </p:ext>
            </p:extLst>
          </p:nvPr>
        </p:nvGraphicFramePr>
        <p:xfrm>
          <a:off x="1855177" y="2342506"/>
          <a:ext cx="4705348" cy="2371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Rectangle 13"/>
          <p:cNvSpPr/>
          <p:nvPr/>
        </p:nvSpPr>
        <p:spPr>
          <a:xfrm>
            <a:off x="3121269" y="5064371"/>
            <a:ext cx="3147646" cy="179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hi-IN" sz="3600" dirty="0" smtClean="0"/>
              <a:t>More imports</a:t>
            </a:r>
          </a:p>
          <a:p>
            <a:pPr marL="571500" indent="-571500">
              <a:buFont typeface="Arial" panose="020B0604020202020204" pitchFamily="34" charset="0"/>
              <a:buChar char="•"/>
            </a:pPr>
            <a:r>
              <a:rPr lang="en-US" sz="3600" dirty="0" smtClean="0"/>
              <a:t>More foreign education…</a:t>
            </a:r>
            <a:endParaRPr lang="en-US" sz="3600" dirty="0"/>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5525965"/>
            <a:ext cx="888023" cy="1332035"/>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9603" y="2861897"/>
            <a:ext cx="888023" cy="1332035"/>
          </a:xfrm>
          <a:prstGeom prst="rect">
            <a:avLst/>
          </a:prstGeom>
        </p:spPr>
      </p:pic>
      <p:grpSp>
        <p:nvGrpSpPr>
          <p:cNvPr id="19" name="Group 18"/>
          <p:cNvGrpSpPr/>
          <p:nvPr/>
        </p:nvGrpSpPr>
        <p:grpSpPr>
          <a:xfrm>
            <a:off x="5844867" y="-58716"/>
            <a:ext cx="3299133" cy="2248659"/>
            <a:chOff x="3901768" y="246067"/>
            <a:chExt cx="3299133" cy="2248659"/>
          </a:xfrm>
        </p:grpSpPr>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01768" y="246067"/>
              <a:ext cx="2248659" cy="2248659"/>
            </a:xfrm>
            <a:prstGeom prst="rect">
              <a:avLst/>
            </a:prstGeom>
          </p:spPr>
        </p:pic>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58205" y="460295"/>
              <a:ext cx="1842696" cy="1504096"/>
            </a:xfrm>
            <a:prstGeom prst="rect">
              <a:avLst/>
            </a:prstGeom>
          </p:spPr>
        </p:pic>
      </p:grpSp>
      <p:pic>
        <p:nvPicPr>
          <p:cNvPr id="20" name="Picture 1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018944" y="751735"/>
            <a:ext cx="2438400" cy="2438400"/>
          </a:xfrm>
          <a:prstGeom prst="rect">
            <a:avLst/>
          </a:prstGeom>
        </p:spPr>
      </p:pic>
      <p:sp>
        <p:nvSpPr>
          <p:cNvPr id="21" name="Rectangular Callout 20"/>
          <p:cNvSpPr/>
          <p:nvPr/>
        </p:nvSpPr>
        <p:spPr>
          <a:xfrm>
            <a:off x="7399563" y="1721272"/>
            <a:ext cx="1638925" cy="686685"/>
          </a:xfrm>
          <a:prstGeom prst="wedgeRectCallout">
            <a:avLst>
              <a:gd name="adj1" fmla="val 5990"/>
              <a:gd name="adj2" fmla="val -9242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Ruko</a:t>
            </a:r>
            <a:r>
              <a:rPr lang="en-US" sz="2400" dirty="0" smtClean="0"/>
              <a:t> </a:t>
            </a:r>
            <a:r>
              <a:rPr lang="en-US" sz="2400" dirty="0" err="1" smtClean="0"/>
              <a:t>bhai</a:t>
            </a:r>
            <a:r>
              <a:rPr lang="en-US" sz="2400" dirty="0" smtClean="0"/>
              <a:t>…</a:t>
            </a:r>
            <a:endParaRPr lang="en-US" sz="2400" dirty="0"/>
          </a:p>
        </p:txBody>
      </p:sp>
      <p:graphicFrame>
        <p:nvGraphicFramePr>
          <p:cNvPr id="22" name="Diagram 21"/>
          <p:cNvGraphicFramePr/>
          <p:nvPr>
            <p:extLst>
              <p:ext uri="{D42A27DB-BD31-4B8C-83A1-F6EECF244321}">
                <p14:modId xmlns:p14="http://schemas.microsoft.com/office/powerpoint/2010/main" val="3396944198"/>
              </p:ext>
            </p:extLst>
          </p:nvPr>
        </p:nvGraphicFramePr>
        <p:xfrm>
          <a:off x="2497026" y="2614358"/>
          <a:ext cx="3437782" cy="212275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4193931"/>
            <a:ext cx="888023" cy="1332035"/>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4193930"/>
            <a:ext cx="888023" cy="1332035"/>
          </a:xfrm>
          <a:prstGeom prst="rect">
            <a:avLst/>
          </a:prstGeom>
        </p:spPr>
      </p:pic>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4193931"/>
            <a:ext cx="888023" cy="1332035"/>
          </a:xfrm>
          <a:prstGeom prst="rect">
            <a:avLst/>
          </a:prstGeom>
        </p:spPr>
      </p:pic>
    </p:spTree>
    <p:extLst>
      <p:ext uri="{BB962C8B-B14F-4D97-AF65-F5344CB8AC3E}">
        <p14:creationId xmlns:p14="http://schemas.microsoft.com/office/powerpoint/2010/main" val="2648719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7"/>
                                        </p:tgtEl>
                                      </p:cBhvr>
                                      <p:by x="150000" y="150000"/>
                                    </p:animScale>
                                  </p:childTnLst>
                                </p:cTn>
                              </p:par>
                              <p:par>
                                <p:cTn id="7" presetID="6" presetClass="emph" presetSubtype="0" fill="hold" nodeType="withEffect">
                                  <p:stCondLst>
                                    <p:cond delay="0"/>
                                  </p:stCondLst>
                                  <p:childTnLst>
                                    <p:animScale>
                                      <p:cBhvr>
                                        <p:cTn id="8" dur="2000" fill="hold"/>
                                        <p:tgtEl>
                                          <p:spTgt spid="9"/>
                                        </p:tgtEl>
                                      </p:cBhvr>
                                      <p:by x="150000" y="150000"/>
                                    </p:animScale>
                                  </p:childTnLst>
                                </p:cTn>
                              </p:par>
                              <p:par>
                                <p:cTn id="9" presetID="6" presetClass="emph" presetSubtype="0" fill="hold" nodeType="withEffect">
                                  <p:stCondLst>
                                    <p:cond delay="0"/>
                                  </p:stCondLst>
                                  <p:childTnLst>
                                    <p:animScale>
                                      <p:cBhvr>
                                        <p:cTn id="10" dur="2000" fill="hold"/>
                                        <p:tgtEl>
                                          <p:spTgt spid="10"/>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par>
                                <p:cTn id="21" presetID="14" presetClass="entr" presetSubtype="1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nodeType="clickEffect">
                                  <p:stCondLst>
                                    <p:cond delay="0"/>
                                  </p:stCondLst>
                                  <p:childTnLst>
                                    <p:anim calcmode="lin" valueType="num">
                                      <p:cBhvr>
                                        <p:cTn id="30" dur="1000"/>
                                        <p:tgtEl>
                                          <p:spTgt spid="15"/>
                                        </p:tgtEl>
                                        <p:attrNameLst>
                                          <p:attrName>ppt_w</p:attrName>
                                        </p:attrNameLst>
                                      </p:cBhvr>
                                      <p:tavLst>
                                        <p:tav tm="0">
                                          <p:val>
                                            <p:strVal val="ppt_w"/>
                                          </p:val>
                                        </p:tav>
                                        <p:tav tm="100000">
                                          <p:val>
                                            <p:fltVal val="0"/>
                                          </p:val>
                                        </p:tav>
                                      </p:tavLst>
                                    </p:anim>
                                    <p:anim calcmode="lin" valueType="num">
                                      <p:cBhvr>
                                        <p:cTn id="31" dur="1000"/>
                                        <p:tgtEl>
                                          <p:spTgt spid="15"/>
                                        </p:tgtEl>
                                        <p:attrNameLst>
                                          <p:attrName>ppt_h</p:attrName>
                                        </p:attrNameLst>
                                      </p:cBhvr>
                                      <p:tavLst>
                                        <p:tav tm="0">
                                          <p:val>
                                            <p:strVal val="ppt_h"/>
                                          </p:val>
                                        </p:tav>
                                        <p:tav tm="100000">
                                          <p:val>
                                            <p:fltVal val="0"/>
                                          </p:val>
                                        </p:tav>
                                      </p:tavLst>
                                    </p:anim>
                                    <p:anim calcmode="lin" valueType="num">
                                      <p:cBhvr>
                                        <p:cTn id="32" dur="1000"/>
                                        <p:tgtEl>
                                          <p:spTgt spid="15"/>
                                        </p:tgtEl>
                                        <p:attrNameLst>
                                          <p:attrName>style.rotation</p:attrName>
                                        </p:attrNameLst>
                                      </p:cBhvr>
                                      <p:tavLst>
                                        <p:tav tm="0">
                                          <p:val>
                                            <p:fltVal val="0"/>
                                          </p:val>
                                        </p:tav>
                                        <p:tav tm="100000">
                                          <p:val>
                                            <p:fltVal val="90"/>
                                          </p:val>
                                        </p:tav>
                                      </p:tavLst>
                                    </p:anim>
                                    <p:animEffect transition="out" filter="fade">
                                      <p:cBhvr>
                                        <p:cTn id="33" dur="1000"/>
                                        <p:tgtEl>
                                          <p:spTgt spid="15"/>
                                        </p:tgtEl>
                                      </p:cBhvr>
                                    </p:animEffect>
                                    <p:set>
                                      <p:cBhvr>
                                        <p:cTn id="34" dur="1" fill="hold">
                                          <p:stCondLst>
                                            <p:cond delay="999"/>
                                          </p:stCondLst>
                                        </p:cTn>
                                        <p:tgtEl>
                                          <p:spTgt spid="15"/>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6"/>
                                        </p:tgtEl>
                                        <p:attrNameLst>
                                          <p:attrName>ppt_w</p:attrName>
                                        </p:attrNameLst>
                                      </p:cBhvr>
                                      <p:tavLst>
                                        <p:tav tm="0">
                                          <p:val>
                                            <p:strVal val="ppt_w"/>
                                          </p:val>
                                        </p:tav>
                                        <p:tav tm="100000">
                                          <p:val>
                                            <p:fltVal val="0"/>
                                          </p:val>
                                        </p:tav>
                                      </p:tavLst>
                                    </p:anim>
                                    <p:anim calcmode="lin" valueType="num">
                                      <p:cBhvr>
                                        <p:cTn id="37" dur="1000"/>
                                        <p:tgtEl>
                                          <p:spTgt spid="6"/>
                                        </p:tgtEl>
                                        <p:attrNameLst>
                                          <p:attrName>ppt_h</p:attrName>
                                        </p:attrNameLst>
                                      </p:cBhvr>
                                      <p:tavLst>
                                        <p:tav tm="0">
                                          <p:val>
                                            <p:strVal val="ppt_h"/>
                                          </p:val>
                                        </p:tav>
                                        <p:tav tm="100000">
                                          <p:val>
                                            <p:fltVal val="0"/>
                                          </p:val>
                                        </p:tav>
                                      </p:tavLst>
                                    </p:anim>
                                    <p:anim calcmode="lin" valueType="num">
                                      <p:cBhvr>
                                        <p:cTn id="38" dur="1000"/>
                                        <p:tgtEl>
                                          <p:spTgt spid="6"/>
                                        </p:tgtEl>
                                        <p:attrNameLst>
                                          <p:attrName>style.rotation</p:attrName>
                                        </p:attrNameLst>
                                      </p:cBhvr>
                                      <p:tavLst>
                                        <p:tav tm="0">
                                          <p:val>
                                            <p:fltVal val="0"/>
                                          </p:val>
                                        </p:tav>
                                        <p:tav tm="100000">
                                          <p:val>
                                            <p:fltVal val="90"/>
                                          </p:val>
                                        </p:tav>
                                      </p:tavLst>
                                    </p:anim>
                                    <p:animEffect transition="out" filter="fade">
                                      <p:cBhvr>
                                        <p:cTn id="39" dur="1000"/>
                                        <p:tgtEl>
                                          <p:spTgt spid="6"/>
                                        </p:tgtEl>
                                      </p:cBhvr>
                                    </p:animEffect>
                                    <p:set>
                                      <p:cBhvr>
                                        <p:cTn id="40" dur="1" fill="hold">
                                          <p:stCondLst>
                                            <p:cond delay="999"/>
                                          </p:stCondLst>
                                        </p:cTn>
                                        <p:tgtEl>
                                          <p:spTgt spid="6"/>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1000"/>
                                        <p:tgtEl>
                                          <p:spTgt spid="4"/>
                                        </p:tgtEl>
                                        <p:attrNameLst>
                                          <p:attrName>ppt_w</p:attrName>
                                        </p:attrNameLst>
                                      </p:cBhvr>
                                      <p:tavLst>
                                        <p:tav tm="0">
                                          <p:val>
                                            <p:strVal val="ppt_w"/>
                                          </p:val>
                                        </p:tav>
                                        <p:tav tm="100000">
                                          <p:val>
                                            <p:fltVal val="0"/>
                                          </p:val>
                                        </p:tav>
                                      </p:tavLst>
                                    </p:anim>
                                    <p:anim calcmode="lin" valueType="num">
                                      <p:cBhvr>
                                        <p:cTn id="43" dur="1000"/>
                                        <p:tgtEl>
                                          <p:spTgt spid="4"/>
                                        </p:tgtEl>
                                        <p:attrNameLst>
                                          <p:attrName>ppt_h</p:attrName>
                                        </p:attrNameLst>
                                      </p:cBhvr>
                                      <p:tavLst>
                                        <p:tav tm="0">
                                          <p:val>
                                            <p:strVal val="ppt_h"/>
                                          </p:val>
                                        </p:tav>
                                        <p:tav tm="100000">
                                          <p:val>
                                            <p:fltVal val="0"/>
                                          </p:val>
                                        </p:tav>
                                      </p:tavLst>
                                    </p:anim>
                                    <p:anim calcmode="lin" valueType="num">
                                      <p:cBhvr>
                                        <p:cTn id="44" dur="1000"/>
                                        <p:tgtEl>
                                          <p:spTgt spid="4"/>
                                        </p:tgtEl>
                                        <p:attrNameLst>
                                          <p:attrName>style.rotation</p:attrName>
                                        </p:attrNameLst>
                                      </p:cBhvr>
                                      <p:tavLst>
                                        <p:tav tm="0">
                                          <p:val>
                                            <p:fltVal val="0"/>
                                          </p:val>
                                        </p:tav>
                                        <p:tav tm="100000">
                                          <p:val>
                                            <p:fltVal val="90"/>
                                          </p:val>
                                        </p:tav>
                                      </p:tavLst>
                                    </p:anim>
                                    <p:animEffect transition="out" filter="fade">
                                      <p:cBhvr>
                                        <p:cTn id="45" dur="1000"/>
                                        <p:tgtEl>
                                          <p:spTgt spid="4"/>
                                        </p:tgtEl>
                                      </p:cBhvr>
                                    </p:animEffect>
                                    <p:set>
                                      <p:cBhvr>
                                        <p:cTn id="46" dur="1" fill="hold">
                                          <p:stCondLst>
                                            <p:cond delay="999"/>
                                          </p:stCondLst>
                                        </p:cTn>
                                        <p:tgtEl>
                                          <p:spTgt spid="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21" grpId="0" animBg="1"/>
      <p:bldGraphic spid="2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95059765"/>
              </p:ext>
            </p:extLst>
          </p:nvPr>
        </p:nvGraphicFramePr>
        <p:xfrm>
          <a:off x="-1841866" y="949570"/>
          <a:ext cx="7521697"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Balance of Payment IF NEGATIVE</a:t>
            </a:r>
            <a:endParaRPr lang="en-US" dirty="0"/>
          </a:p>
        </p:txBody>
      </p:sp>
      <p:grpSp>
        <p:nvGrpSpPr>
          <p:cNvPr id="4" name="Group 3"/>
          <p:cNvGrpSpPr/>
          <p:nvPr/>
        </p:nvGrpSpPr>
        <p:grpSpPr>
          <a:xfrm>
            <a:off x="6103661" y="2435043"/>
            <a:ext cx="3299133" cy="2248659"/>
            <a:chOff x="3901768" y="246067"/>
            <a:chExt cx="3299133" cy="2248659"/>
          </a:xfrm>
        </p:grpSpPr>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01768" y="246067"/>
              <a:ext cx="2248659" cy="2248659"/>
            </a:xfrm>
            <a:prstGeom prst="rect">
              <a:avLst/>
            </a:prstGeom>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8205" y="460295"/>
              <a:ext cx="1842696" cy="1504096"/>
            </a:xfrm>
            <a:prstGeom prst="rect">
              <a:avLst/>
            </a:prstGeom>
          </p:spPr>
        </p:pic>
      </p:grpSp>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80083" y="3717883"/>
            <a:ext cx="1249971" cy="1249971"/>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46433" y="3953353"/>
            <a:ext cx="1249971" cy="1249971"/>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71015" y="4188822"/>
            <a:ext cx="1249971" cy="1249971"/>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03257" y="5262720"/>
            <a:ext cx="1249971" cy="1249971"/>
          </a:xfrm>
          <a:prstGeom prst="rect">
            <a:avLst/>
          </a:prstGeom>
        </p:spPr>
      </p:pic>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67137" y="4899188"/>
            <a:ext cx="1249971" cy="1249971"/>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03527" y="5597303"/>
            <a:ext cx="1249971" cy="1249971"/>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33533" y="4632278"/>
            <a:ext cx="1249971" cy="1249971"/>
          </a:xfrm>
          <a:prstGeom prst="rect">
            <a:avLst/>
          </a:prstGeom>
        </p:spPr>
      </p:pic>
      <p:pic>
        <p:nvPicPr>
          <p:cNvPr id="15" name="Picture 14"/>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607124" y="1009751"/>
            <a:ext cx="2536876" cy="1415784"/>
          </a:xfrm>
          <a:prstGeom prst="rect">
            <a:avLst/>
          </a:prstGeom>
        </p:spPr>
      </p:pic>
      <p:sp>
        <p:nvSpPr>
          <p:cNvPr id="2" name="Curved Right Arrow 1"/>
          <p:cNvSpPr/>
          <p:nvPr/>
        </p:nvSpPr>
        <p:spPr>
          <a:xfrm rot="4146041">
            <a:off x="4892708" y="2261149"/>
            <a:ext cx="804294" cy="3844021"/>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969988" y="4536831"/>
            <a:ext cx="1547446" cy="2321169"/>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543660" y="4572149"/>
            <a:ext cx="1547446" cy="2321169"/>
          </a:xfrm>
          <a:prstGeom prst="rect">
            <a:avLst/>
          </a:prstGeom>
        </p:spPr>
      </p:pic>
      <p:pic>
        <p:nvPicPr>
          <p:cNvPr id="19" name="Picture 18"/>
          <p:cNvPicPr>
            <a:picLocks noChangeAspect="1"/>
          </p:cNvPicPr>
          <p:nvPr/>
        </p:nvPicPr>
        <p:blipFill rotWithShape="1">
          <a:blip r:embed="rId13" cstate="email">
            <a:extLst>
              <a:ext uri="{28A0092B-C50C-407E-A947-70E740481C1C}">
                <a14:useLocalDpi xmlns:a14="http://schemas.microsoft.com/office/drawing/2010/main"/>
              </a:ext>
            </a:extLst>
          </a:blip>
          <a:srcRect l="18123"/>
          <a:stretch/>
        </p:blipFill>
        <p:spPr>
          <a:xfrm>
            <a:off x="4132385" y="1009751"/>
            <a:ext cx="2600998" cy="1419184"/>
          </a:xfrm>
          <a:prstGeom prst="rect">
            <a:avLst/>
          </a:prstGeom>
        </p:spPr>
      </p:pic>
      <p:graphicFrame>
        <p:nvGraphicFramePr>
          <p:cNvPr id="16" name="Diagram 15"/>
          <p:cNvGraphicFramePr/>
          <p:nvPr>
            <p:extLst>
              <p:ext uri="{D42A27DB-BD31-4B8C-83A1-F6EECF244321}">
                <p14:modId xmlns:p14="http://schemas.microsoft.com/office/powerpoint/2010/main" val="1930388535"/>
              </p:ext>
            </p:extLst>
          </p:nvPr>
        </p:nvGraphicFramePr>
        <p:xfrm>
          <a:off x="79131" y="1414319"/>
          <a:ext cx="9064869" cy="449748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17634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2"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0-ppt_w/2"/>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xit" presetSubtype="12"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0-ppt_w/2"/>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par>
                                <p:cTn id="13" presetID="2" presetClass="exit" presetSubtype="12" fill="hold" nodeType="withEffect">
                                  <p:stCondLst>
                                    <p:cond delay="0"/>
                                  </p:stCondLst>
                                  <p:childTnLst>
                                    <p:anim calcmode="lin" valueType="num">
                                      <p:cBhvr additive="base">
                                        <p:cTn id="14" dur="500"/>
                                        <p:tgtEl>
                                          <p:spTgt spid="11"/>
                                        </p:tgtEl>
                                        <p:attrNameLst>
                                          <p:attrName>ppt_x</p:attrName>
                                        </p:attrNameLst>
                                      </p:cBhvr>
                                      <p:tavLst>
                                        <p:tav tm="0">
                                          <p:val>
                                            <p:strVal val="ppt_x"/>
                                          </p:val>
                                        </p:tav>
                                        <p:tav tm="100000">
                                          <p:val>
                                            <p:strVal val="0-ppt_w/2"/>
                                          </p:val>
                                        </p:tav>
                                      </p:tavLst>
                                    </p:anim>
                                    <p:anim calcmode="lin" valueType="num">
                                      <p:cBhvr additive="base">
                                        <p:cTn id="15" dur="500"/>
                                        <p:tgtEl>
                                          <p:spTgt spid="11"/>
                                        </p:tgtEl>
                                        <p:attrNameLst>
                                          <p:attrName>ppt_y</p:attrName>
                                        </p:attrNameLst>
                                      </p:cBhvr>
                                      <p:tavLst>
                                        <p:tav tm="0">
                                          <p:val>
                                            <p:strVal val="ppt_y"/>
                                          </p:val>
                                        </p:tav>
                                        <p:tav tm="100000">
                                          <p:val>
                                            <p:strVal val="1+ppt_h/2"/>
                                          </p:val>
                                        </p:tav>
                                      </p:tavLst>
                                    </p:anim>
                                    <p:set>
                                      <p:cBhvr>
                                        <p:cTn id="16" dur="1" fill="hold">
                                          <p:stCondLst>
                                            <p:cond delay="499"/>
                                          </p:stCondLst>
                                        </p:cTn>
                                        <p:tgtEl>
                                          <p:spTgt spid="11"/>
                                        </p:tgtEl>
                                        <p:attrNameLst>
                                          <p:attrName>style.visibility</p:attrName>
                                        </p:attrNameLst>
                                      </p:cBhvr>
                                      <p:to>
                                        <p:strVal val="hidden"/>
                                      </p:to>
                                    </p:set>
                                  </p:childTnLst>
                                </p:cTn>
                              </p:par>
                              <p:par>
                                <p:cTn id="17" presetID="2" presetClass="exit" presetSubtype="12" fill="hold" nodeType="with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0-ppt_w/2"/>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par>
                                <p:cTn id="21" presetID="2" presetClass="exit" presetSubtype="12" fill="hold"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0-ppt_w/2"/>
                                          </p:val>
                                        </p:tav>
                                      </p:tavLst>
                                    </p:anim>
                                    <p:anim calcmode="lin" valueType="num">
                                      <p:cBhvr additive="base">
                                        <p:cTn id="23" dur="500"/>
                                        <p:tgtEl>
                                          <p:spTgt spid="14"/>
                                        </p:tgtEl>
                                        <p:attrNameLst>
                                          <p:attrName>ppt_y</p:attrName>
                                        </p:attrNameLst>
                                      </p:cBhvr>
                                      <p:tavLst>
                                        <p:tav tm="0">
                                          <p:val>
                                            <p:strVal val="ppt_y"/>
                                          </p:val>
                                        </p:tav>
                                        <p:tav tm="100000">
                                          <p:val>
                                            <p:strVal val="1+ppt_h/2"/>
                                          </p:val>
                                        </p:tav>
                                      </p:tavLst>
                                    </p:anim>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18"/>
                                        </p:tgtEl>
                                        <p:attrNameLst>
                                          <p:attrName>ppt_w</p:attrName>
                                        </p:attrNameLst>
                                      </p:cBhvr>
                                      <p:tavLst>
                                        <p:tav tm="0">
                                          <p:val>
                                            <p:strVal val="ppt_w"/>
                                          </p:val>
                                        </p:tav>
                                        <p:tav tm="100000">
                                          <p:val>
                                            <p:fltVal val="0"/>
                                          </p:val>
                                        </p:tav>
                                      </p:tavLst>
                                    </p:anim>
                                    <p:anim calcmode="lin" valueType="num">
                                      <p:cBhvr>
                                        <p:cTn id="29" dur="1000"/>
                                        <p:tgtEl>
                                          <p:spTgt spid="18"/>
                                        </p:tgtEl>
                                        <p:attrNameLst>
                                          <p:attrName>ppt_h</p:attrName>
                                        </p:attrNameLst>
                                      </p:cBhvr>
                                      <p:tavLst>
                                        <p:tav tm="0">
                                          <p:val>
                                            <p:strVal val="ppt_h"/>
                                          </p:val>
                                        </p:tav>
                                        <p:tav tm="100000">
                                          <p:val>
                                            <p:fltVal val="0"/>
                                          </p:val>
                                        </p:tav>
                                      </p:tavLst>
                                    </p:anim>
                                    <p:anim calcmode="lin" valueType="num">
                                      <p:cBhvr>
                                        <p:cTn id="30" dur="1000"/>
                                        <p:tgtEl>
                                          <p:spTgt spid="18"/>
                                        </p:tgtEl>
                                        <p:attrNameLst>
                                          <p:attrName>style.rotation</p:attrName>
                                        </p:attrNameLst>
                                      </p:cBhvr>
                                      <p:tavLst>
                                        <p:tav tm="0">
                                          <p:val>
                                            <p:fltVal val="0"/>
                                          </p:val>
                                        </p:tav>
                                        <p:tav tm="100000">
                                          <p:val>
                                            <p:fltVal val="90"/>
                                          </p:val>
                                        </p:tav>
                                      </p:tavLst>
                                    </p:anim>
                                    <p:animEffect transition="out" filter="fade">
                                      <p:cBhvr>
                                        <p:cTn id="31" dur="1000"/>
                                        <p:tgtEl>
                                          <p:spTgt spid="18"/>
                                        </p:tgtEl>
                                      </p:cBhvr>
                                    </p:animEffect>
                                    <p:set>
                                      <p:cBhvr>
                                        <p:cTn id="32" dur="1" fill="hold">
                                          <p:stCondLst>
                                            <p:cond delay="9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graphicEl>
                                              <a:dgm id="{0BE612FA-FF91-4D7D-A930-41FF767B4144}"/>
                                            </p:graphicEl>
                                          </p:spTgt>
                                        </p:tgtEl>
                                        <p:attrNameLst>
                                          <p:attrName>style.visibility</p:attrName>
                                        </p:attrNameLst>
                                      </p:cBhvr>
                                      <p:to>
                                        <p:strVal val="visible"/>
                                      </p:to>
                                    </p:set>
                                    <p:animEffect transition="in" filter="fade">
                                      <p:cBhvr>
                                        <p:cTn id="37" dur="500"/>
                                        <p:tgtEl>
                                          <p:spTgt spid="16">
                                            <p:graphicEl>
                                              <a:dgm id="{0BE612FA-FF91-4D7D-A930-41FF767B414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graphicEl>
                                              <a:dgm id="{49749C3F-3523-436C-AE71-1957116A0E90}"/>
                                            </p:graphicEl>
                                          </p:spTgt>
                                        </p:tgtEl>
                                        <p:attrNameLst>
                                          <p:attrName>style.visibility</p:attrName>
                                        </p:attrNameLst>
                                      </p:cBhvr>
                                      <p:to>
                                        <p:strVal val="visible"/>
                                      </p:to>
                                    </p:set>
                                    <p:animEffect transition="in" filter="fade">
                                      <p:cBhvr>
                                        <p:cTn id="40" dur="500"/>
                                        <p:tgtEl>
                                          <p:spTgt spid="16">
                                            <p:graphicEl>
                                              <a:dgm id="{49749C3F-3523-436C-AE71-1957116A0E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graphicEl>
                                              <a:dgm id="{045B3037-FDC4-4487-BBEB-BC3EC7FB4981}"/>
                                            </p:graphicEl>
                                          </p:spTgt>
                                        </p:tgtEl>
                                        <p:attrNameLst>
                                          <p:attrName>style.visibility</p:attrName>
                                        </p:attrNameLst>
                                      </p:cBhvr>
                                      <p:to>
                                        <p:strVal val="visible"/>
                                      </p:to>
                                    </p:set>
                                    <p:animEffect transition="in" filter="fade">
                                      <p:cBhvr>
                                        <p:cTn id="43" dur="500"/>
                                        <p:tgtEl>
                                          <p:spTgt spid="16">
                                            <p:graphicEl>
                                              <a:dgm id="{045B3037-FDC4-4487-BBEB-BC3EC7FB4981}"/>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graphicEl>
                                              <a:dgm id="{7FF76B47-9064-48FE-BC9A-A884F287AB8A}"/>
                                            </p:graphicEl>
                                          </p:spTgt>
                                        </p:tgtEl>
                                        <p:attrNameLst>
                                          <p:attrName>style.visibility</p:attrName>
                                        </p:attrNameLst>
                                      </p:cBhvr>
                                      <p:to>
                                        <p:strVal val="visible"/>
                                      </p:to>
                                    </p:set>
                                    <p:animEffect transition="in" filter="fade">
                                      <p:cBhvr>
                                        <p:cTn id="48" dur="500"/>
                                        <p:tgtEl>
                                          <p:spTgt spid="16">
                                            <p:graphicEl>
                                              <a:dgm id="{7FF76B47-9064-48FE-BC9A-A884F287AB8A}"/>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graphicEl>
                                              <a:dgm id="{E5AB77AD-CC61-4557-83AE-6583C3CD05AE}"/>
                                            </p:graphicEl>
                                          </p:spTgt>
                                        </p:tgtEl>
                                        <p:attrNameLst>
                                          <p:attrName>style.visibility</p:attrName>
                                        </p:attrNameLst>
                                      </p:cBhvr>
                                      <p:to>
                                        <p:strVal val="visible"/>
                                      </p:to>
                                    </p:set>
                                    <p:animEffect transition="in" filter="fade">
                                      <p:cBhvr>
                                        <p:cTn id="51" dur="500"/>
                                        <p:tgtEl>
                                          <p:spTgt spid="16">
                                            <p:graphicEl>
                                              <a:dgm id="{E5AB77AD-CC61-4557-83AE-6583C3CD05AE}"/>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graphicEl>
                                              <a:dgm id="{41D5AB28-CE23-4EBF-9EA1-3582BD084F6B}"/>
                                            </p:graphicEl>
                                          </p:spTgt>
                                        </p:tgtEl>
                                        <p:attrNameLst>
                                          <p:attrName>style.visibility</p:attrName>
                                        </p:attrNameLst>
                                      </p:cBhvr>
                                      <p:to>
                                        <p:strVal val="visible"/>
                                      </p:to>
                                    </p:set>
                                    <p:animEffect transition="in" filter="fade">
                                      <p:cBhvr>
                                        <p:cTn id="54" dur="500"/>
                                        <p:tgtEl>
                                          <p:spTgt spid="16">
                                            <p:graphicEl>
                                              <a:dgm id="{41D5AB28-CE23-4EBF-9EA1-3582BD084F6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graphicEl>
                                              <a:dgm id="{CB733219-CD75-481F-8174-3E299FCC0854}"/>
                                            </p:graphicEl>
                                          </p:spTgt>
                                        </p:tgtEl>
                                        <p:attrNameLst>
                                          <p:attrName>style.visibility</p:attrName>
                                        </p:attrNameLst>
                                      </p:cBhvr>
                                      <p:to>
                                        <p:strVal val="visible"/>
                                      </p:to>
                                    </p:set>
                                    <p:animEffect transition="in" filter="fade">
                                      <p:cBhvr>
                                        <p:cTn id="59" dur="500"/>
                                        <p:tgtEl>
                                          <p:spTgt spid="16">
                                            <p:graphicEl>
                                              <a:dgm id="{CB733219-CD75-481F-8174-3E299FCC0854}"/>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graphicEl>
                                              <a:dgm id="{F3F6C7F2-B109-4DE9-8534-B93047D9FE9E}"/>
                                            </p:graphicEl>
                                          </p:spTgt>
                                        </p:tgtEl>
                                        <p:attrNameLst>
                                          <p:attrName>style.visibility</p:attrName>
                                        </p:attrNameLst>
                                      </p:cBhvr>
                                      <p:to>
                                        <p:strVal val="visible"/>
                                      </p:to>
                                    </p:set>
                                    <p:animEffect transition="in" filter="fade">
                                      <p:cBhvr>
                                        <p:cTn id="62" dur="500"/>
                                        <p:tgtEl>
                                          <p:spTgt spid="16">
                                            <p:graphicEl>
                                              <a:dgm id="{F3F6C7F2-B109-4DE9-8534-B93047D9FE9E}"/>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graphicEl>
                                              <a:dgm id="{7D3AB922-873E-4529-B49C-DA3581ED0663}"/>
                                            </p:graphicEl>
                                          </p:spTgt>
                                        </p:tgtEl>
                                        <p:attrNameLst>
                                          <p:attrName>style.visibility</p:attrName>
                                        </p:attrNameLst>
                                      </p:cBhvr>
                                      <p:to>
                                        <p:strVal val="visible"/>
                                      </p:to>
                                    </p:set>
                                    <p:animEffect transition="in" filter="fade">
                                      <p:cBhvr>
                                        <p:cTn id="65" dur="500"/>
                                        <p:tgtEl>
                                          <p:spTgt spid="16">
                                            <p:graphicEl>
                                              <a:dgm id="{7D3AB922-873E-4529-B49C-DA3581ED0663}"/>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6">
                                            <p:graphicEl>
                                              <a:dgm id="{C6ECE2BA-F84D-4683-8192-E54280CDB47B}"/>
                                            </p:graphicEl>
                                          </p:spTgt>
                                        </p:tgtEl>
                                        <p:attrNameLst>
                                          <p:attrName>style.visibility</p:attrName>
                                        </p:attrNameLst>
                                      </p:cBhvr>
                                      <p:to>
                                        <p:strVal val="visible"/>
                                      </p:to>
                                    </p:set>
                                    <p:animEffect transition="in" filter="fade">
                                      <p:cBhvr>
                                        <p:cTn id="70" dur="500"/>
                                        <p:tgtEl>
                                          <p:spTgt spid="16">
                                            <p:graphicEl>
                                              <a:dgm id="{C6ECE2BA-F84D-4683-8192-E54280CDB47B}"/>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graphicEl>
                                              <a:dgm id="{4053F756-64D6-4FC7-99BD-71092A4D59F0}"/>
                                            </p:graphicEl>
                                          </p:spTgt>
                                        </p:tgtEl>
                                        <p:attrNameLst>
                                          <p:attrName>style.visibility</p:attrName>
                                        </p:attrNameLst>
                                      </p:cBhvr>
                                      <p:to>
                                        <p:strVal val="visible"/>
                                      </p:to>
                                    </p:set>
                                    <p:animEffect transition="in" filter="fade">
                                      <p:cBhvr>
                                        <p:cTn id="73" dur="500"/>
                                        <p:tgtEl>
                                          <p:spTgt spid="16">
                                            <p:graphicEl>
                                              <a:dgm id="{4053F756-64D6-4FC7-99BD-71092A4D59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6992770"/>
              </p:ext>
            </p:extLst>
          </p:nvPr>
        </p:nvGraphicFramePr>
        <p:xfrm>
          <a:off x="-1219969" y="1718324"/>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400" dirty="0"/>
              <a:t>India’s forex reserve consists </a:t>
            </a:r>
            <a:r>
              <a:rPr lang="en-US" sz="2400" dirty="0" smtClean="0"/>
              <a:t>(China highest: 3 trillion, India ~380 </a:t>
            </a:r>
            <a:r>
              <a:rPr lang="en-US" sz="2400" dirty="0" err="1" smtClean="0"/>
              <a:t>bn</a:t>
            </a:r>
            <a:r>
              <a:rPr lang="en-US" sz="2400" dirty="0" smtClean="0"/>
              <a:t>)</a:t>
            </a:r>
            <a:endParaRPr lang="en-US" sz="2400" dirty="0"/>
          </a:p>
        </p:txBody>
      </p:sp>
      <p:sp>
        <p:nvSpPr>
          <p:cNvPr id="5" name="Rectangular Callout 4"/>
          <p:cNvSpPr/>
          <p:nvPr/>
        </p:nvSpPr>
        <p:spPr>
          <a:xfrm>
            <a:off x="0" y="580738"/>
            <a:ext cx="3080063" cy="1287681"/>
          </a:xfrm>
          <a:prstGeom prst="wedgeRectCallout">
            <a:avLst>
              <a:gd name="adj1" fmla="val 36671"/>
              <a:gd name="adj2" fmla="val 6037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Held in Foreign treasure Bonds- most preferred US </a:t>
            </a:r>
          </a:p>
          <a:p>
            <a:pPr algn="ctr"/>
            <a:r>
              <a:rPr lang="en-US" dirty="0"/>
              <a:t>1</a:t>
            </a:r>
            <a:r>
              <a:rPr lang="en-US" baseline="30000" dirty="0"/>
              <a:t>st</a:t>
            </a:r>
            <a:r>
              <a:rPr lang="en-US" dirty="0"/>
              <a:t> largest China </a:t>
            </a:r>
            <a:r>
              <a:rPr lang="en-US" dirty="0" smtClean="0"/>
              <a:t>(~1.25 </a:t>
            </a:r>
            <a:r>
              <a:rPr lang="en-US" dirty="0"/>
              <a:t>trillion)</a:t>
            </a:r>
          </a:p>
          <a:p>
            <a:pPr algn="ctr"/>
            <a:r>
              <a:rPr lang="en-US" dirty="0" smtClean="0"/>
              <a:t>India not in top-10</a:t>
            </a:r>
            <a:endParaRPr lang="en-US" dirty="0"/>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9291" y="5703346"/>
            <a:ext cx="5910940" cy="757488"/>
          </a:xfrm>
          <a:prstGeom prst="rect">
            <a:avLst/>
          </a:prstGeom>
        </p:spPr>
      </p:pic>
      <p:grpSp>
        <p:nvGrpSpPr>
          <p:cNvPr id="7" name="Group 6"/>
          <p:cNvGrpSpPr/>
          <p:nvPr/>
        </p:nvGrpSpPr>
        <p:grpSpPr>
          <a:xfrm>
            <a:off x="5925600" y="4026942"/>
            <a:ext cx="3299133" cy="2248659"/>
            <a:chOff x="3901768" y="246067"/>
            <a:chExt cx="3299133" cy="2248659"/>
          </a:xfrm>
        </p:grpSpPr>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01768" y="246067"/>
              <a:ext cx="2248659" cy="2248659"/>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58205" y="460295"/>
              <a:ext cx="1842696" cy="1504096"/>
            </a:xfrm>
            <a:prstGeom prst="rect">
              <a:avLst/>
            </a:prstGeom>
          </p:spPr>
        </p:pic>
      </p:grpSp>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160231" y="5538320"/>
            <a:ext cx="1316299" cy="1316299"/>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092591" y="5538320"/>
            <a:ext cx="1316299" cy="1316299"/>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924031" y="5659306"/>
            <a:ext cx="1316299" cy="1316299"/>
          </a:xfrm>
          <a:prstGeom prst="rect">
            <a:avLst/>
          </a:prstGeom>
        </p:spPr>
      </p:pic>
      <p:grpSp>
        <p:nvGrpSpPr>
          <p:cNvPr id="14" name="Group 13"/>
          <p:cNvGrpSpPr/>
          <p:nvPr/>
        </p:nvGrpSpPr>
        <p:grpSpPr>
          <a:xfrm>
            <a:off x="3737284" y="703224"/>
            <a:ext cx="5060245" cy="3090871"/>
            <a:chOff x="3737284" y="703224"/>
            <a:chExt cx="5060245" cy="3090871"/>
          </a:xfrm>
        </p:grpSpPr>
        <p:pic>
          <p:nvPicPr>
            <p:cNvPr id="2" name="Picture 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737284" y="703224"/>
              <a:ext cx="5060245" cy="3090871"/>
            </a:xfrm>
            <a:prstGeom prst="rect">
              <a:avLst/>
            </a:prstGeom>
          </p:spPr>
        </p:pic>
        <p:sp>
          <p:nvSpPr>
            <p:cNvPr id="13" name="Rectangle 12"/>
            <p:cNvSpPr/>
            <p:nvPr/>
          </p:nvSpPr>
          <p:spPr>
            <a:xfrm>
              <a:off x="7750740" y="1151792"/>
              <a:ext cx="1046789" cy="85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SELF Study </a:t>
              </a:r>
              <a:r>
                <a:rPr lang="en-US" dirty="0" smtClean="0">
                  <a:hlinkClick r:id="rId13"/>
                </a:rPr>
                <a:t>LINK</a:t>
              </a:r>
              <a:endParaRPr lang="en-US" dirty="0"/>
            </a:p>
          </p:txBody>
        </p:sp>
      </p:grpSp>
    </p:spTree>
    <p:extLst>
      <p:ext uri="{BB962C8B-B14F-4D97-AF65-F5344CB8AC3E}">
        <p14:creationId xmlns:p14="http://schemas.microsoft.com/office/powerpoint/2010/main" val="3335393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E4B56D9-F523-4D60-ADDB-6D00EB9BD9C1}"/>
                                            </p:graphicEl>
                                          </p:spTgt>
                                        </p:tgtEl>
                                        <p:attrNameLst>
                                          <p:attrName>style.visibility</p:attrName>
                                        </p:attrNameLst>
                                      </p:cBhvr>
                                      <p:to>
                                        <p:strVal val="visible"/>
                                      </p:to>
                                    </p:set>
                                    <p:animEffect transition="in" filter="fade">
                                      <p:cBhvr>
                                        <p:cTn id="7" dur="500"/>
                                        <p:tgtEl>
                                          <p:spTgt spid="4">
                                            <p:graphicEl>
                                              <a:dgm id="{3E4B56D9-F523-4D60-ADDB-6D00EB9BD9C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6E17682-C90C-4F4E-809D-E215BC51C0F6}"/>
                                            </p:graphicEl>
                                          </p:spTgt>
                                        </p:tgtEl>
                                        <p:attrNameLst>
                                          <p:attrName>style.visibility</p:attrName>
                                        </p:attrNameLst>
                                      </p:cBhvr>
                                      <p:to>
                                        <p:strVal val="visible"/>
                                      </p:to>
                                    </p:set>
                                    <p:animEffect transition="in" filter="fade">
                                      <p:cBhvr>
                                        <p:cTn id="12" dur="500"/>
                                        <p:tgtEl>
                                          <p:spTgt spid="4">
                                            <p:graphicEl>
                                              <a:dgm id="{F6E17682-C90C-4F4E-809D-E215BC51C0F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9493CCF4-D141-4770-B2CA-8E2EE8809414}"/>
                                            </p:graphicEl>
                                          </p:spTgt>
                                        </p:tgtEl>
                                        <p:attrNameLst>
                                          <p:attrName>style.visibility</p:attrName>
                                        </p:attrNameLst>
                                      </p:cBhvr>
                                      <p:to>
                                        <p:strVal val="visible"/>
                                      </p:to>
                                    </p:set>
                                    <p:animEffect transition="in" filter="fade">
                                      <p:cBhvr>
                                        <p:cTn id="17" dur="500"/>
                                        <p:tgtEl>
                                          <p:spTgt spid="4">
                                            <p:graphicEl>
                                              <a:dgm id="{9493CCF4-D141-4770-B2CA-8E2EE880941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A58D407B-F636-4CBD-87BB-A262D919C709}"/>
                                            </p:graphicEl>
                                          </p:spTgt>
                                        </p:tgtEl>
                                        <p:attrNameLst>
                                          <p:attrName>style.visibility</p:attrName>
                                        </p:attrNameLst>
                                      </p:cBhvr>
                                      <p:to>
                                        <p:strVal val="visible"/>
                                      </p:to>
                                    </p:set>
                                    <p:animEffect transition="in" filter="fade">
                                      <p:cBhvr>
                                        <p:cTn id="22" dur="500"/>
                                        <p:tgtEl>
                                          <p:spTgt spid="4">
                                            <p:graphicEl>
                                              <a:dgm id="{A58D407B-F636-4CBD-87BB-A262D919C70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UPSC-2013</a:t>
            </a:r>
            <a:endParaRPr lang="en-US" dirty="0"/>
          </a:p>
        </p:txBody>
      </p:sp>
      <p:sp>
        <p:nvSpPr>
          <p:cNvPr id="4" name="Content Placeholder 3"/>
          <p:cNvSpPr>
            <a:spLocks noGrp="1"/>
          </p:cNvSpPr>
          <p:nvPr>
            <p:ph idx="1"/>
          </p:nvPr>
        </p:nvSpPr>
        <p:spPr/>
        <p:txBody>
          <a:bodyPr>
            <a:normAutofit/>
          </a:bodyPr>
          <a:lstStyle/>
          <a:p>
            <a:pPr marL="0" indent="0">
              <a:buNone/>
            </a:pPr>
            <a:r>
              <a:rPr lang="en-US" sz="3600" dirty="0">
                <a:solidFill>
                  <a:srgbClr val="FFC000"/>
                </a:solidFill>
              </a:rPr>
              <a:t>India’s foreign exchange reserve includes:</a:t>
            </a:r>
          </a:p>
          <a:p>
            <a:pPr marL="514350" indent="-514350">
              <a:buFont typeface="+mj-lt"/>
              <a:buAutoNum type="alphaUcPeriod"/>
            </a:pPr>
            <a:r>
              <a:rPr lang="en-US" sz="4000" dirty="0"/>
              <a:t>Foreign-currency, SDRs and </a:t>
            </a:r>
            <a:r>
              <a:rPr lang="en-US" sz="3600" u="sng" dirty="0">
                <a:solidFill>
                  <a:srgbClr val="FF4F4F"/>
                </a:solidFill>
              </a:rPr>
              <a:t>LOANS</a:t>
            </a:r>
            <a:r>
              <a:rPr lang="en-US" sz="4000" dirty="0">
                <a:solidFill>
                  <a:srgbClr val="FF4F4F"/>
                </a:solidFill>
              </a:rPr>
              <a:t> </a:t>
            </a:r>
            <a:r>
              <a:rPr lang="en-US" sz="4000" dirty="0"/>
              <a:t>from foreign countries</a:t>
            </a:r>
          </a:p>
          <a:p>
            <a:pPr marL="514350" indent="-514350">
              <a:buFont typeface="+mj-lt"/>
              <a:buAutoNum type="alphaUcPeriod"/>
            </a:pPr>
            <a:r>
              <a:rPr lang="en-US" sz="4000" b="1" dirty="0">
                <a:solidFill>
                  <a:srgbClr val="92D050"/>
                </a:solidFill>
              </a:rPr>
              <a:t>Foreign-currency, gold and SDRs (RIGHT)</a:t>
            </a:r>
            <a:endParaRPr lang="en-US" sz="4000" dirty="0">
              <a:solidFill>
                <a:srgbClr val="92D050"/>
              </a:solidFill>
            </a:endParaRPr>
          </a:p>
          <a:p>
            <a:pPr marL="514350" indent="-514350">
              <a:buFont typeface="+mj-lt"/>
              <a:buAutoNum type="alphaUcPeriod"/>
            </a:pPr>
            <a:r>
              <a:rPr lang="en-US" sz="4000" dirty="0"/>
              <a:t>Foreign-currency, SDR, </a:t>
            </a:r>
            <a:r>
              <a:rPr lang="en-US" sz="3600" u="sng" dirty="0">
                <a:solidFill>
                  <a:srgbClr val="FF4F4F"/>
                </a:solidFill>
              </a:rPr>
              <a:t>LOANS</a:t>
            </a:r>
            <a:r>
              <a:rPr lang="en-US" sz="4000" dirty="0">
                <a:solidFill>
                  <a:srgbClr val="FF4F4F"/>
                </a:solidFill>
              </a:rPr>
              <a:t> </a:t>
            </a:r>
            <a:r>
              <a:rPr lang="en-US" sz="4000" dirty="0"/>
              <a:t>from the World Bank</a:t>
            </a:r>
          </a:p>
          <a:p>
            <a:pPr marL="514350" indent="-514350">
              <a:buFont typeface="+mj-lt"/>
              <a:buAutoNum type="alphaUcPeriod"/>
            </a:pPr>
            <a:r>
              <a:rPr lang="en-US" sz="4000" dirty="0"/>
              <a:t>Foreign-currency, gold, </a:t>
            </a:r>
            <a:r>
              <a:rPr lang="en-US" sz="3600" u="sng" dirty="0">
                <a:solidFill>
                  <a:srgbClr val="FF4F4F"/>
                </a:solidFill>
              </a:rPr>
              <a:t>LOANS</a:t>
            </a:r>
            <a:r>
              <a:rPr lang="en-US" sz="4000" dirty="0">
                <a:solidFill>
                  <a:srgbClr val="FF4F4F"/>
                </a:solidFill>
              </a:rPr>
              <a:t> </a:t>
            </a:r>
            <a:r>
              <a:rPr lang="en-US" sz="4000" dirty="0"/>
              <a:t>from the World Bank</a:t>
            </a:r>
          </a:p>
          <a:p>
            <a:endParaRPr lang="en-US" sz="3600" dirty="0"/>
          </a:p>
        </p:txBody>
      </p:sp>
    </p:spTree>
    <p:extLst>
      <p:ext uri="{BB962C8B-B14F-4D97-AF65-F5344CB8AC3E}">
        <p14:creationId xmlns:p14="http://schemas.microsoft.com/office/powerpoint/2010/main" val="4128048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RBI has accumulated Forex reserve..</a:t>
            </a:r>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795523"/>
            <a:ext cx="7130562" cy="5534939"/>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5281" y="4233497"/>
            <a:ext cx="1893408" cy="1420056"/>
          </a:xfrm>
          <a:prstGeom prst="rect">
            <a:avLst/>
          </a:prstGeom>
        </p:spPr>
      </p:pic>
      <p:sp>
        <p:nvSpPr>
          <p:cNvPr id="10" name="Rectangular Callout 9"/>
          <p:cNvSpPr/>
          <p:nvPr/>
        </p:nvSpPr>
        <p:spPr>
          <a:xfrm>
            <a:off x="5319347" y="4018085"/>
            <a:ext cx="3709674" cy="2346312"/>
          </a:xfrm>
          <a:prstGeom prst="wedgeRectCallout">
            <a:avLst>
              <a:gd name="adj1" fmla="val -27375"/>
              <a:gd name="adj2" fmla="val -5924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u="sng" dirty="0">
                <a:effectLst>
                  <a:outerShdw blurRad="38100" dist="38100" dir="2700000" algn="tl">
                    <a:srgbClr val="000000">
                      <a:alpha val="43137"/>
                    </a:srgbClr>
                  </a:outerShdw>
                </a:effectLst>
              </a:rPr>
              <a:t>Rises</a:t>
            </a:r>
          </a:p>
          <a:p>
            <a:pPr marL="342900" indent="-342900">
              <a:buFont typeface="+mj-lt"/>
              <a:buAutoNum type="arabicPeriod"/>
            </a:pPr>
            <a:r>
              <a:rPr lang="en-US" sz="2400" dirty="0" smtClean="0">
                <a:effectLst>
                  <a:outerShdw blurRad="38100" dist="38100" dir="2700000" algn="tl">
                    <a:srgbClr val="000000">
                      <a:alpha val="43137"/>
                    </a:srgbClr>
                  </a:outerShdw>
                </a:effectLst>
              </a:rPr>
              <a:t>Valuation of Gold</a:t>
            </a:r>
            <a:endParaRPr lang="en-US" sz="2400" dirty="0">
              <a:effectLst>
                <a:outerShdw blurRad="38100" dist="38100" dir="2700000" algn="tl">
                  <a:srgbClr val="000000">
                    <a:alpha val="43137"/>
                  </a:srgbClr>
                </a:outerShdw>
              </a:effectLst>
            </a:endParaRPr>
          </a:p>
          <a:p>
            <a:pPr marL="342900" indent="-342900">
              <a:buFont typeface="+mj-lt"/>
              <a:buAutoNum type="arabicPeriod"/>
            </a:pPr>
            <a:r>
              <a:rPr lang="en-US" sz="2400" dirty="0">
                <a:effectLst>
                  <a:outerShdw blurRad="38100" dist="38100" dir="2700000" algn="tl">
                    <a:srgbClr val="000000">
                      <a:alpha val="43137"/>
                    </a:srgbClr>
                  </a:outerShdw>
                </a:effectLst>
              </a:rPr>
              <a:t>Capital inflow &gt;&gt; CAD =RBI intervention (buying </a:t>
            </a:r>
            <a:r>
              <a:rPr lang="en-US" sz="2400" dirty="0" smtClean="0">
                <a:effectLst>
                  <a:outerShdw blurRad="38100" dist="38100" dir="2700000" algn="tl">
                    <a:srgbClr val="000000">
                      <a:alpha val="43137"/>
                    </a:srgbClr>
                  </a:outerShdw>
                </a:effectLst>
              </a:rPr>
              <a:t>$)</a:t>
            </a:r>
          </a:p>
          <a:p>
            <a:pPr marL="342900" indent="-342900">
              <a:buFont typeface="+mj-lt"/>
              <a:buAutoNum type="arabicPeriod"/>
            </a:pPr>
            <a:r>
              <a:rPr lang="en-US" sz="2400" dirty="0" smtClean="0">
                <a:effectLst>
                  <a:outerShdw blurRad="38100" dist="38100" dir="2700000" algn="tl">
                    <a:srgbClr val="000000">
                      <a:alpha val="43137"/>
                    </a:srgbClr>
                  </a:outerShdw>
                </a:effectLst>
              </a:rPr>
              <a:t>RBI FCNR swap</a:t>
            </a:r>
            <a:endParaRPr lang="en-US" sz="2400" dirty="0">
              <a:effectLst>
                <a:outerShdw blurRad="38100" dist="38100" dir="2700000" algn="tl">
                  <a:srgbClr val="000000">
                    <a:alpha val="43137"/>
                  </a:srgbClr>
                </a:outerShdw>
              </a:effectLst>
            </a:endParaRPr>
          </a:p>
        </p:txBody>
      </p:sp>
      <p:sp>
        <p:nvSpPr>
          <p:cNvPr id="11" name="Rectangular Callout 10"/>
          <p:cNvSpPr/>
          <p:nvPr/>
        </p:nvSpPr>
        <p:spPr>
          <a:xfrm>
            <a:off x="0" y="761588"/>
            <a:ext cx="3842238" cy="1377062"/>
          </a:xfrm>
          <a:prstGeom prst="wedgeRectCallout">
            <a:avLst>
              <a:gd name="adj1" fmla="val 12596"/>
              <a:gd name="adj2" fmla="val 8039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u="sng" dirty="0"/>
              <a:t>Declines</a:t>
            </a:r>
          </a:p>
          <a:p>
            <a:pPr marL="342900" indent="-342900">
              <a:buFont typeface="+mj-lt"/>
              <a:buAutoNum type="arabicPeriod"/>
            </a:pPr>
            <a:r>
              <a:rPr lang="en-US" sz="2400" dirty="0"/>
              <a:t>By </a:t>
            </a:r>
            <a:r>
              <a:rPr lang="en-US" sz="2400" dirty="0" smtClean="0"/>
              <a:t>Valuation of Gold price</a:t>
            </a:r>
            <a:endParaRPr lang="en-US" sz="2400" dirty="0"/>
          </a:p>
          <a:p>
            <a:pPr marL="342900" indent="-342900">
              <a:buFont typeface="+mj-lt"/>
              <a:buAutoNum type="arabicPeriod"/>
            </a:pPr>
            <a:r>
              <a:rPr lang="en-US" sz="2400" dirty="0"/>
              <a:t>By RBI intervention (selling $)</a:t>
            </a:r>
          </a:p>
        </p:txBody>
      </p:sp>
    </p:spTree>
    <p:extLst>
      <p:ext uri="{BB962C8B-B14F-4D97-AF65-F5344CB8AC3E}">
        <p14:creationId xmlns:p14="http://schemas.microsoft.com/office/powerpoint/2010/main" val="600204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bg/>
                                          </p:spTgt>
                                        </p:tgtEl>
                                        <p:attrNameLst>
                                          <p:attrName>style.visibility</p:attrName>
                                        </p:attrNameLst>
                                      </p:cBhvr>
                                      <p:to>
                                        <p:strVal val="visible"/>
                                      </p:to>
                                    </p:set>
                                    <p:animEffect transition="in" filter="fade">
                                      <p:cBhvr>
                                        <p:cTn id="17" dur="500"/>
                                        <p:tgtEl>
                                          <p:spTgt spid="10">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smtClean="0"/>
              <a:t>Mock Question</a:t>
            </a:r>
            <a:endParaRPr lang="en-US" dirty="0"/>
          </a:p>
        </p:txBody>
      </p:sp>
      <p:sp>
        <p:nvSpPr>
          <p:cNvPr id="6" name="Content Placeholder 5"/>
          <p:cNvSpPr>
            <a:spLocks noGrp="1"/>
          </p:cNvSpPr>
          <p:nvPr>
            <p:ph idx="1"/>
          </p:nvPr>
        </p:nvSpPr>
        <p:spPr/>
        <p:txBody>
          <a:bodyPr>
            <a:normAutofit/>
          </a:bodyPr>
          <a:lstStyle/>
          <a:p>
            <a:r>
              <a:rPr lang="en-US" sz="4000" dirty="0"/>
              <a:t>A: Despite having no current account surplus, India has sizable foreign exchange reserves.</a:t>
            </a:r>
          </a:p>
          <a:p>
            <a:r>
              <a:rPr lang="en-US" sz="4000" dirty="0"/>
              <a:t>R: </a:t>
            </a:r>
            <a:r>
              <a:rPr lang="en-US" sz="4000" dirty="0">
                <a:solidFill>
                  <a:srgbClr val="FFC000"/>
                </a:solidFill>
              </a:rPr>
              <a:t>RBI Intervention</a:t>
            </a:r>
            <a:r>
              <a:rPr lang="en-US" sz="4000" dirty="0"/>
              <a:t> in the foreign exchange markets is the general reason behind </a:t>
            </a:r>
            <a:r>
              <a:rPr lang="en-US" sz="4000" dirty="0">
                <a:solidFill>
                  <a:srgbClr val="FFC000"/>
                </a:solidFill>
              </a:rPr>
              <a:t>accumulation of large forex reserve.</a:t>
            </a:r>
          </a:p>
          <a:p>
            <a:pPr marL="0" indent="0" algn="ctr">
              <a:buNone/>
            </a:pPr>
            <a:r>
              <a:rPr lang="en-US" sz="4000" dirty="0">
                <a:solidFill>
                  <a:srgbClr val="92D050"/>
                </a:solidFill>
              </a:rPr>
              <a:t>Both correct, R explains </a:t>
            </a:r>
            <a:r>
              <a:rPr lang="en-US" sz="4000" dirty="0" smtClean="0">
                <a:solidFill>
                  <a:srgbClr val="92D050"/>
                </a:solidFill>
              </a:rPr>
              <a:t>A</a:t>
            </a:r>
            <a:endParaRPr lang="en-US" sz="3600" dirty="0"/>
          </a:p>
        </p:txBody>
      </p:sp>
    </p:spTree>
    <p:extLst>
      <p:ext uri="{BB962C8B-B14F-4D97-AF65-F5344CB8AC3E}">
        <p14:creationId xmlns:p14="http://schemas.microsoft.com/office/powerpoint/2010/main" val="98239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3200" dirty="0">
                <a:latin typeface="Franklin Gothic Demi" panose="020B0703020102020204" pitchFamily="34" charset="0"/>
              </a:rPr>
              <a:t>Find correct statement, about RBI’s foreign exchange reserve, </a:t>
            </a:r>
          </a:p>
          <a:p>
            <a:pPr marL="742950" indent="-742950">
              <a:buFont typeface="+mj-lt"/>
              <a:buAutoNum type="alphaUcPeriod"/>
            </a:pPr>
            <a:r>
              <a:rPr lang="en-US" sz="3200" dirty="0">
                <a:latin typeface="Franklin Gothic Demi" panose="020B0703020102020204" pitchFamily="34" charset="0"/>
              </a:rPr>
              <a:t>Gold is the third largest asset in terms of value, in RBI’s forex reserve.</a:t>
            </a:r>
          </a:p>
          <a:p>
            <a:pPr marL="742950" indent="-742950">
              <a:buFont typeface="+mj-lt"/>
              <a:buAutoNum type="alphaUcPeriod"/>
            </a:pPr>
            <a:r>
              <a:rPr lang="en-US" sz="3200" dirty="0">
                <a:latin typeface="Franklin Gothic Demi" panose="020B0703020102020204" pitchFamily="34" charset="0"/>
              </a:rPr>
              <a:t>If India’s capital account surplus gets bigger than the current account deficit, then RBI’s forex reserve will increase</a:t>
            </a:r>
          </a:p>
          <a:p>
            <a:pPr marL="742950" indent="-742950">
              <a:buFont typeface="+mj-lt"/>
              <a:buAutoNum type="alphaUcPeriod"/>
            </a:pPr>
            <a:r>
              <a:rPr lang="en-US" sz="3200" dirty="0">
                <a:latin typeface="Franklin Gothic Demi" panose="020B0703020102020204" pitchFamily="34" charset="0"/>
              </a:rPr>
              <a:t>Both “A” and “B”</a:t>
            </a:r>
          </a:p>
          <a:p>
            <a:pPr marL="742950" indent="-742950">
              <a:buFont typeface="+mj-lt"/>
              <a:buAutoNum type="alphaUcPeriod"/>
            </a:pPr>
            <a:r>
              <a:rPr lang="en-US" sz="3200" dirty="0">
                <a:latin typeface="Franklin Gothic Demi" panose="020B0703020102020204" pitchFamily="34" charset="0"/>
              </a:rPr>
              <a:t>Neither “A” nor “B”</a:t>
            </a:r>
          </a:p>
          <a:p>
            <a:endParaRPr lang="en-US" dirty="0"/>
          </a:p>
        </p:txBody>
      </p:sp>
    </p:spTree>
    <p:extLst>
      <p:ext uri="{BB962C8B-B14F-4D97-AF65-F5344CB8AC3E}">
        <p14:creationId xmlns:p14="http://schemas.microsoft.com/office/powerpoint/2010/main" val="31251853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smtClean="0"/>
              <a:t>Fixed Exchange Rate Regim</a:t>
            </a:r>
            <a:r>
              <a:rPr lang="en-US" dirty="0"/>
              <a:t>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5525964"/>
            <a:ext cx="888023" cy="133203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5525965"/>
            <a:ext cx="888023" cy="133203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4193931"/>
            <a:ext cx="888023" cy="1332035"/>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4193930"/>
            <a:ext cx="888023" cy="1332035"/>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0034" y="2861897"/>
            <a:ext cx="888023" cy="1332035"/>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8057" y="2861896"/>
            <a:ext cx="888023" cy="13320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075670"/>
            <a:ext cx="2772162" cy="4143953"/>
          </a:xfrm>
          <a:prstGeom prst="rect">
            <a:avLst/>
          </a:prstGeom>
        </p:spPr>
      </p:pic>
      <p:graphicFrame>
        <p:nvGraphicFramePr>
          <p:cNvPr id="13" name="Diagram 12"/>
          <p:cNvGraphicFramePr/>
          <p:nvPr>
            <p:extLst>
              <p:ext uri="{D42A27DB-BD31-4B8C-83A1-F6EECF244321}">
                <p14:modId xmlns:p14="http://schemas.microsoft.com/office/powerpoint/2010/main" val="3244468253"/>
              </p:ext>
            </p:extLst>
          </p:nvPr>
        </p:nvGraphicFramePr>
        <p:xfrm>
          <a:off x="1776046" y="2164197"/>
          <a:ext cx="4705348" cy="2371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5525965"/>
            <a:ext cx="888023" cy="1332035"/>
          </a:xfrm>
          <a:prstGeom prst="rect">
            <a:avLst/>
          </a:prstGeom>
        </p:spPr>
      </p:pic>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4193931"/>
            <a:ext cx="888023" cy="1332035"/>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9603" y="2861897"/>
            <a:ext cx="888023" cy="1332035"/>
          </a:xfrm>
          <a:prstGeom prst="rect">
            <a:avLst/>
          </a:prstGeom>
        </p:spPr>
      </p:pic>
      <p:grpSp>
        <p:nvGrpSpPr>
          <p:cNvPr id="19" name="Group 18"/>
          <p:cNvGrpSpPr/>
          <p:nvPr/>
        </p:nvGrpSpPr>
        <p:grpSpPr>
          <a:xfrm>
            <a:off x="5844867" y="-58716"/>
            <a:ext cx="3299133" cy="2248659"/>
            <a:chOff x="3901768" y="246067"/>
            <a:chExt cx="3299133" cy="2248659"/>
          </a:xfrm>
        </p:grpSpPr>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01768" y="246067"/>
              <a:ext cx="2248659" cy="2248659"/>
            </a:xfrm>
            <a:prstGeom prst="rect">
              <a:avLst/>
            </a:prstGeom>
          </p:spPr>
        </p:pic>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58205" y="460295"/>
              <a:ext cx="1842696" cy="1504096"/>
            </a:xfrm>
            <a:prstGeom prst="rect">
              <a:avLst/>
            </a:prstGeom>
          </p:spPr>
        </p:pic>
      </p:grpSp>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144303" y="-27817"/>
            <a:ext cx="1373067" cy="1373067"/>
          </a:xfrm>
          <a:prstGeom prst="rect">
            <a:avLst/>
          </a:prstGeom>
        </p:spPr>
      </p:pic>
      <p:sp>
        <p:nvSpPr>
          <p:cNvPr id="21" name="Rectangular Callout 20"/>
          <p:cNvSpPr/>
          <p:nvPr/>
        </p:nvSpPr>
        <p:spPr>
          <a:xfrm>
            <a:off x="6479450" y="1721271"/>
            <a:ext cx="2559039" cy="1191507"/>
          </a:xfrm>
          <a:prstGeom prst="wedgeRectCallout">
            <a:avLst>
              <a:gd name="adj1" fmla="val 20077"/>
              <a:gd name="adj2" fmla="val -7840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t>I’ll decide exchange rate</a:t>
            </a:r>
          </a:p>
          <a:p>
            <a:pPr algn="r"/>
            <a:r>
              <a:rPr lang="en-US" sz="2000" dirty="0" smtClean="0"/>
              <a:t>Forex dealer must abide.</a:t>
            </a:r>
          </a:p>
          <a:p>
            <a:pPr algn="r"/>
            <a:r>
              <a:rPr lang="en-US" sz="2000" dirty="0" smtClean="0"/>
              <a:t>If you can’t get @that price, come to me!</a:t>
            </a:r>
            <a:endParaRPr lang="en-US" sz="2000" dirty="0"/>
          </a:p>
        </p:txBody>
      </p:sp>
      <p:pic>
        <p:nvPicPr>
          <p:cNvPr id="23" name="Picture 2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822041" y="529177"/>
            <a:ext cx="1373067" cy="1373067"/>
          </a:xfrm>
          <a:prstGeom prst="rect">
            <a:avLst/>
          </a:prstGeom>
        </p:spPr>
      </p:pic>
      <p:pic>
        <p:nvPicPr>
          <p:cNvPr id="24" name="Picture 2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019113" y="677043"/>
            <a:ext cx="1373067" cy="1373067"/>
          </a:xfrm>
          <a:prstGeom prst="rect">
            <a:avLst/>
          </a:prstGeom>
        </p:spPr>
      </p:pic>
      <p:pic>
        <p:nvPicPr>
          <p:cNvPr id="25" name="Picture 2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35211" y="1031635"/>
            <a:ext cx="1373067" cy="1373067"/>
          </a:xfrm>
          <a:prstGeom prst="rect">
            <a:avLst/>
          </a:prstGeom>
        </p:spPr>
      </p:pic>
      <p:pic>
        <p:nvPicPr>
          <p:cNvPr id="26" name="Picture 2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62443" y="1472118"/>
            <a:ext cx="1373067" cy="1373067"/>
          </a:xfrm>
          <a:prstGeom prst="rect">
            <a:avLst/>
          </a:prstGeom>
        </p:spPr>
      </p:pic>
      <p:graphicFrame>
        <p:nvGraphicFramePr>
          <p:cNvPr id="27" name="Diagram 26"/>
          <p:cNvGraphicFramePr/>
          <p:nvPr>
            <p:extLst>
              <p:ext uri="{D42A27DB-BD31-4B8C-83A1-F6EECF244321}">
                <p14:modId xmlns:p14="http://schemas.microsoft.com/office/powerpoint/2010/main" val="3237293044"/>
              </p:ext>
            </p:extLst>
          </p:nvPr>
        </p:nvGraphicFramePr>
        <p:xfrm>
          <a:off x="1552139" y="3109731"/>
          <a:ext cx="4705348" cy="237155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9" name="Rectangular Callout 28"/>
          <p:cNvSpPr/>
          <p:nvPr/>
        </p:nvSpPr>
        <p:spPr>
          <a:xfrm>
            <a:off x="3355691" y="5624281"/>
            <a:ext cx="2559039" cy="823246"/>
          </a:xfrm>
          <a:prstGeom prst="wedgeRectCallout">
            <a:avLst>
              <a:gd name="adj1" fmla="val 5990"/>
              <a:gd name="adj2" fmla="val -9242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smtClean="0"/>
              <a:t>“Devaluation”</a:t>
            </a:r>
            <a:endParaRPr lang="en-US" sz="3600" dirty="0"/>
          </a:p>
        </p:txBody>
      </p:sp>
    </p:spTree>
    <p:extLst>
      <p:ext uri="{BB962C8B-B14F-4D97-AF65-F5344CB8AC3E}">
        <p14:creationId xmlns:p14="http://schemas.microsoft.com/office/powerpoint/2010/main" val="4045243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2" presetClass="entr" presetSubtype="4"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6" fill="hold" nodeType="clickEffect">
                                  <p:stCondLst>
                                    <p:cond delay="0"/>
                                  </p:stCondLst>
                                  <p:childTnLst>
                                    <p:anim calcmode="lin" valueType="num">
                                      <p:cBhvr additive="base">
                                        <p:cTn id="24" dur="500"/>
                                        <p:tgtEl>
                                          <p:spTgt spid="24"/>
                                        </p:tgtEl>
                                        <p:attrNameLst>
                                          <p:attrName>ppt_x</p:attrName>
                                        </p:attrNameLst>
                                      </p:cBhvr>
                                      <p:tavLst>
                                        <p:tav tm="0">
                                          <p:val>
                                            <p:strVal val="ppt_x"/>
                                          </p:val>
                                        </p:tav>
                                        <p:tav tm="100000">
                                          <p:val>
                                            <p:strVal val="1+ppt_w/2"/>
                                          </p:val>
                                        </p:tav>
                                      </p:tavLst>
                                    </p:anim>
                                    <p:anim calcmode="lin" valueType="num">
                                      <p:cBhvr additive="base">
                                        <p:cTn id="25" dur="500"/>
                                        <p:tgtEl>
                                          <p:spTgt spid="24"/>
                                        </p:tgtEl>
                                        <p:attrNameLst>
                                          <p:attrName>ppt_y</p:attrName>
                                        </p:attrNameLst>
                                      </p:cBhvr>
                                      <p:tavLst>
                                        <p:tav tm="0">
                                          <p:val>
                                            <p:strVal val="ppt_y"/>
                                          </p:val>
                                        </p:tav>
                                        <p:tav tm="100000">
                                          <p:val>
                                            <p:strVal val="1+ppt_h/2"/>
                                          </p:val>
                                        </p:tav>
                                      </p:tavLst>
                                    </p:anim>
                                    <p:set>
                                      <p:cBhvr>
                                        <p:cTn id="26" dur="1" fill="hold">
                                          <p:stCondLst>
                                            <p:cond delay="499"/>
                                          </p:stCondLst>
                                        </p:cTn>
                                        <p:tgtEl>
                                          <p:spTgt spid="24"/>
                                        </p:tgtEl>
                                        <p:attrNameLst>
                                          <p:attrName>style.visibility</p:attrName>
                                        </p:attrNameLst>
                                      </p:cBhvr>
                                      <p:to>
                                        <p:strVal val="hidden"/>
                                      </p:to>
                                    </p:set>
                                  </p:childTnLst>
                                </p:cTn>
                              </p:par>
                              <p:par>
                                <p:cTn id="27" presetID="2" presetClass="exit" presetSubtype="6" fill="hold" nodeType="withEffect">
                                  <p:stCondLst>
                                    <p:cond delay="0"/>
                                  </p:stCondLst>
                                  <p:childTnLst>
                                    <p:anim calcmode="lin" valueType="num">
                                      <p:cBhvr additive="base">
                                        <p:cTn id="28" dur="500"/>
                                        <p:tgtEl>
                                          <p:spTgt spid="20"/>
                                        </p:tgtEl>
                                        <p:attrNameLst>
                                          <p:attrName>ppt_x</p:attrName>
                                        </p:attrNameLst>
                                      </p:cBhvr>
                                      <p:tavLst>
                                        <p:tav tm="0">
                                          <p:val>
                                            <p:strVal val="ppt_x"/>
                                          </p:val>
                                        </p:tav>
                                        <p:tav tm="100000">
                                          <p:val>
                                            <p:strVal val="1+ppt_w/2"/>
                                          </p:val>
                                        </p:tav>
                                      </p:tavLst>
                                    </p:anim>
                                    <p:anim calcmode="lin" valueType="num">
                                      <p:cBhvr additive="base">
                                        <p:cTn id="29" dur="500"/>
                                        <p:tgtEl>
                                          <p:spTgt spid="20"/>
                                        </p:tgtEl>
                                        <p:attrNameLst>
                                          <p:attrName>ppt_y</p:attrName>
                                        </p:attrNameLst>
                                      </p:cBhvr>
                                      <p:tavLst>
                                        <p:tav tm="0">
                                          <p:val>
                                            <p:strVal val="ppt_y"/>
                                          </p:val>
                                        </p:tav>
                                        <p:tav tm="100000">
                                          <p:val>
                                            <p:strVal val="1+ppt_h/2"/>
                                          </p:val>
                                        </p:tav>
                                      </p:tavLst>
                                    </p:anim>
                                    <p:set>
                                      <p:cBhvr>
                                        <p:cTn id="30" dur="1" fill="hold">
                                          <p:stCondLst>
                                            <p:cond delay="499"/>
                                          </p:stCondLst>
                                        </p:cTn>
                                        <p:tgtEl>
                                          <p:spTgt spid="20"/>
                                        </p:tgtEl>
                                        <p:attrNameLst>
                                          <p:attrName>style.visibility</p:attrName>
                                        </p:attrNameLst>
                                      </p:cBhvr>
                                      <p:to>
                                        <p:strVal val="hidden"/>
                                      </p:to>
                                    </p:set>
                                  </p:childTnLst>
                                </p:cTn>
                              </p:par>
                              <p:par>
                                <p:cTn id="31" presetID="2" presetClass="exit" presetSubtype="6" fill="hold" nodeType="withEffect">
                                  <p:stCondLst>
                                    <p:cond delay="0"/>
                                  </p:stCondLst>
                                  <p:childTnLst>
                                    <p:anim calcmode="lin" valueType="num">
                                      <p:cBhvr additive="base">
                                        <p:cTn id="32" dur="500"/>
                                        <p:tgtEl>
                                          <p:spTgt spid="26"/>
                                        </p:tgtEl>
                                        <p:attrNameLst>
                                          <p:attrName>ppt_x</p:attrName>
                                        </p:attrNameLst>
                                      </p:cBhvr>
                                      <p:tavLst>
                                        <p:tav tm="0">
                                          <p:val>
                                            <p:strVal val="ppt_x"/>
                                          </p:val>
                                        </p:tav>
                                        <p:tav tm="100000">
                                          <p:val>
                                            <p:strVal val="1+ppt_w/2"/>
                                          </p:val>
                                        </p:tav>
                                      </p:tavLst>
                                    </p:anim>
                                    <p:anim calcmode="lin" valueType="num">
                                      <p:cBhvr additive="base">
                                        <p:cTn id="33" dur="500"/>
                                        <p:tgtEl>
                                          <p:spTgt spid="26"/>
                                        </p:tgtEl>
                                        <p:attrNameLst>
                                          <p:attrName>ppt_y</p:attrName>
                                        </p:attrNameLst>
                                      </p:cBhvr>
                                      <p:tavLst>
                                        <p:tav tm="0">
                                          <p:val>
                                            <p:strVal val="ppt_y"/>
                                          </p:val>
                                        </p:tav>
                                        <p:tav tm="100000">
                                          <p:val>
                                            <p:strVal val="1+ppt_h/2"/>
                                          </p:val>
                                        </p:tav>
                                      </p:tavLst>
                                    </p:anim>
                                    <p:set>
                                      <p:cBhvr>
                                        <p:cTn id="34" dur="1" fill="hold">
                                          <p:stCondLst>
                                            <p:cond delay="499"/>
                                          </p:stCondLst>
                                        </p:cTn>
                                        <p:tgtEl>
                                          <p:spTgt spid="26"/>
                                        </p:tgtEl>
                                        <p:attrNameLst>
                                          <p:attrName>style.visibility</p:attrName>
                                        </p:attrNameLst>
                                      </p:cBhvr>
                                      <p:to>
                                        <p:strVal val="hidden"/>
                                      </p:to>
                                    </p:set>
                                  </p:childTnLst>
                                </p:cTn>
                              </p:par>
                              <p:par>
                                <p:cTn id="35" presetID="2" presetClass="exit" presetSubtype="6" fill="hold" nodeType="withEffect">
                                  <p:stCondLst>
                                    <p:cond delay="0"/>
                                  </p:stCondLst>
                                  <p:childTnLst>
                                    <p:anim calcmode="lin" valueType="num">
                                      <p:cBhvr additive="base">
                                        <p:cTn id="36" dur="500"/>
                                        <p:tgtEl>
                                          <p:spTgt spid="25"/>
                                        </p:tgtEl>
                                        <p:attrNameLst>
                                          <p:attrName>ppt_x</p:attrName>
                                        </p:attrNameLst>
                                      </p:cBhvr>
                                      <p:tavLst>
                                        <p:tav tm="0">
                                          <p:val>
                                            <p:strVal val="ppt_x"/>
                                          </p:val>
                                        </p:tav>
                                        <p:tav tm="100000">
                                          <p:val>
                                            <p:strVal val="1+ppt_w/2"/>
                                          </p:val>
                                        </p:tav>
                                      </p:tavLst>
                                    </p:anim>
                                    <p:anim calcmode="lin" valueType="num">
                                      <p:cBhvr additive="base">
                                        <p:cTn id="37" dur="500"/>
                                        <p:tgtEl>
                                          <p:spTgt spid="25"/>
                                        </p:tgtEl>
                                        <p:attrNameLst>
                                          <p:attrName>ppt_y</p:attrName>
                                        </p:attrNameLst>
                                      </p:cBhvr>
                                      <p:tavLst>
                                        <p:tav tm="0">
                                          <p:val>
                                            <p:strVal val="ppt_y"/>
                                          </p:val>
                                        </p:tav>
                                        <p:tav tm="100000">
                                          <p:val>
                                            <p:strVal val="1+ppt_h/2"/>
                                          </p:val>
                                        </p:tav>
                                      </p:tavLst>
                                    </p:anim>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inVertical)">
                                      <p:cBhvr>
                                        <p:cTn id="43" dur="500"/>
                                        <p:tgtEl>
                                          <p:spTgt spid="2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arn(inVertical)">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3848"/>
            <a:ext cx="9144000" cy="895267"/>
          </a:xfrm>
        </p:spPr>
        <p:txBody>
          <a:bodyPr>
            <a:normAutofit fontScale="90000"/>
          </a:bodyPr>
          <a:lstStyle/>
          <a:p>
            <a:r>
              <a:rPr lang="en-US" dirty="0" smtClean="0"/>
              <a:t>Foreign investment Limit= “FDI+FPI Composite Cap” </a:t>
            </a:r>
            <a:r>
              <a:rPr lang="en-US" dirty="0"/>
              <a:t>in all </a:t>
            </a:r>
            <a:r>
              <a:rPr lang="en-US" dirty="0" smtClean="0"/>
              <a:t>sectors Except</a:t>
            </a:r>
            <a:r>
              <a:rPr lang="en-US" dirty="0"/>
              <a:t>….. </a:t>
            </a:r>
          </a:p>
        </p:txBody>
      </p:sp>
      <p:graphicFrame>
        <p:nvGraphicFramePr>
          <p:cNvPr id="10" name="Content Placeholder 9"/>
          <p:cNvGraphicFramePr>
            <a:graphicFrameLocks noGrp="1"/>
          </p:cNvGraphicFramePr>
          <p:nvPr>
            <p:ph idx="1"/>
            <p:extLst/>
          </p:nvPr>
        </p:nvGraphicFramePr>
        <p:xfrm>
          <a:off x="153989" y="914400"/>
          <a:ext cx="4860464" cy="5313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9"/>
          <p:cNvGraphicFramePr>
            <a:graphicFrameLocks/>
          </p:cNvGraphicFramePr>
          <p:nvPr>
            <p:extLst/>
          </p:nvPr>
        </p:nvGraphicFramePr>
        <p:xfrm>
          <a:off x="4572000" y="914400"/>
          <a:ext cx="4860464" cy="531336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ular Callout 11"/>
          <p:cNvSpPr/>
          <p:nvPr/>
        </p:nvSpPr>
        <p:spPr>
          <a:xfrm>
            <a:off x="770655" y="6037006"/>
            <a:ext cx="2169189" cy="550607"/>
          </a:xfrm>
          <a:prstGeom prst="wedgeRectCallout">
            <a:avLst>
              <a:gd name="adj1" fmla="val -9896"/>
              <a:gd name="adj2" fmla="val -225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FPI: Max. 24%</a:t>
            </a:r>
          </a:p>
        </p:txBody>
      </p:sp>
      <p:sp>
        <p:nvSpPr>
          <p:cNvPr id="13" name="Rectangular Callout 12"/>
          <p:cNvSpPr/>
          <p:nvPr/>
        </p:nvSpPr>
        <p:spPr>
          <a:xfrm>
            <a:off x="5477607" y="6037005"/>
            <a:ext cx="2171889" cy="550607"/>
          </a:xfrm>
          <a:prstGeom prst="wedgeRectCallout">
            <a:avLst>
              <a:gd name="adj1" fmla="val -9896"/>
              <a:gd name="adj2" fmla="val -225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FPI: Max. 49%</a:t>
            </a:r>
          </a:p>
        </p:txBody>
      </p: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69833" y="2389239"/>
            <a:ext cx="2438400" cy="2438400"/>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6733" y="4833768"/>
            <a:ext cx="2169190" cy="1446127"/>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22452" y="4336490"/>
            <a:ext cx="2836910" cy="1891274"/>
          </a:xfrm>
          <a:prstGeom prst="rect">
            <a:avLst/>
          </a:prstGeom>
        </p:spPr>
      </p:pic>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38387" y="2496038"/>
            <a:ext cx="1567078" cy="1929146"/>
          </a:xfrm>
          <a:prstGeom prst="rect">
            <a:avLst/>
          </a:prstGeom>
        </p:spPr>
      </p:pic>
    </p:spTree>
    <p:extLst>
      <p:ext uri="{BB962C8B-B14F-4D97-AF65-F5344CB8AC3E}">
        <p14:creationId xmlns:p14="http://schemas.microsoft.com/office/powerpoint/2010/main" val="637313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12" dur="500"/>
                                        <p:tgtEl>
                                          <p:spTgt spid="10">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17" dur="500"/>
                                        <p:tgtEl>
                                          <p:spTgt spid="10">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30" dur="500"/>
                                        <p:tgtEl>
                                          <p:spTgt spid="11">
                                            <p:graphicEl>
                                              <a:chart seriesIdx="-3" categoryIdx="-3" bldStep="gridLegend"/>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graphicEl>
                                              <a:chart seriesIdx="-4" categoryIdx="0" bldStep="category"/>
                                            </p:graphicEl>
                                          </p:spTgt>
                                        </p:tgtEl>
                                        <p:attrNameLst>
                                          <p:attrName>style.visibility</p:attrName>
                                        </p:attrNameLst>
                                      </p:cBhvr>
                                      <p:to>
                                        <p:strVal val="visible"/>
                                      </p:to>
                                    </p:set>
                                    <p:animEffect transition="in" filter="fade">
                                      <p:cBhvr>
                                        <p:cTn id="35" dur="500"/>
                                        <p:tgtEl>
                                          <p:spTgt spid="11">
                                            <p:graphicEl>
                                              <a:chart seriesIdx="-4" categoryIdx="0" bldStep="category"/>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graphicEl>
                                              <a:chart seriesIdx="-4" categoryIdx="1" bldStep="category"/>
                                            </p:graphicEl>
                                          </p:spTgt>
                                        </p:tgtEl>
                                        <p:attrNameLst>
                                          <p:attrName>style.visibility</p:attrName>
                                        </p:attrNameLst>
                                      </p:cBhvr>
                                      <p:to>
                                        <p:strVal val="visible"/>
                                      </p:to>
                                    </p:set>
                                    <p:animEffect transition="in" filter="fade">
                                      <p:cBhvr>
                                        <p:cTn id="40" dur="500"/>
                                        <p:tgtEl>
                                          <p:spTgt spid="11">
                                            <p:graphicEl>
                                              <a:chart seriesIdx="-4" categoryIdx="1" bldStep="category"/>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randombar(horizontal)">
                                      <p:cBhvr>
                                        <p:cTn id="45" dur="500"/>
                                        <p:tgtEl>
                                          <p:spTgt spid="1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category"/>
        </p:bldSub>
      </p:bldGraphic>
      <p:bldGraphic spid="11" grpId="0">
        <p:bldSub>
          <a:bldChart bld="category"/>
        </p:bldSub>
      </p:bldGraphic>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dirty="0" smtClean="0"/>
              <a:t>Floating Exchange Rate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5525964"/>
            <a:ext cx="888023" cy="133203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5525965"/>
            <a:ext cx="888023" cy="133203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1238" y="4193931"/>
            <a:ext cx="888023" cy="1332035"/>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9261" y="4193930"/>
            <a:ext cx="888023" cy="1332035"/>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0034" y="2861897"/>
            <a:ext cx="888023" cy="1332035"/>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8057" y="2861896"/>
            <a:ext cx="888023" cy="13320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075670"/>
            <a:ext cx="2772162" cy="4143953"/>
          </a:xfrm>
          <a:prstGeom prst="rect">
            <a:avLst/>
          </a:prstGeom>
        </p:spPr>
      </p:pic>
      <p:graphicFrame>
        <p:nvGraphicFramePr>
          <p:cNvPr id="13" name="Diagram 12"/>
          <p:cNvGraphicFramePr/>
          <p:nvPr>
            <p:extLst>
              <p:ext uri="{D42A27DB-BD31-4B8C-83A1-F6EECF244321}">
                <p14:modId xmlns:p14="http://schemas.microsoft.com/office/powerpoint/2010/main" val="3244468253"/>
              </p:ext>
            </p:extLst>
          </p:nvPr>
        </p:nvGraphicFramePr>
        <p:xfrm>
          <a:off x="1776046" y="2164197"/>
          <a:ext cx="4705348" cy="2371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5525965"/>
            <a:ext cx="888023" cy="1332035"/>
          </a:xfrm>
          <a:prstGeom prst="rect">
            <a:avLst/>
          </a:prstGeom>
        </p:spPr>
      </p:pic>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7" y="4193931"/>
            <a:ext cx="888023" cy="1332035"/>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9603" y="2861897"/>
            <a:ext cx="888023" cy="1332035"/>
          </a:xfrm>
          <a:prstGeom prst="rect">
            <a:avLst/>
          </a:prstGeom>
        </p:spPr>
      </p:pic>
      <p:graphicFrame>
        <p:nvGraphicFramePr>
          <p:cNvPr id="27" name="Diagram 26"/>
          <p:cNvGraphicFramePr/>
          <p:nvPr>
            <p:extLst>
              <p:ext uri="{D42A27DB-BD31-4B8C-83A1-F6EECF244321}">
                <p14:modId xmlns:p14="http://schemas.microsoft.com/office/powerpoint/2010/main" val="3237293044"/>
              </p:ext>
            </p:extLst>
          </p:nvPr>
        </p:nvGraphicFramePr>
        <p:xfrm>
          <a:off x="1552139" y="3109731"/>
          <a:ext cx="4705348" cy="237155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9" name="Rectangular Callout 28"/>
          <p:cNvSpPr/>
          <p:nvPr/>
        </p:nvSpPr>
        <p:spPr>
          <a:xfrm>
            <a:off x="3130063" y="5624281"/>
            <a:ext cx="2784668" cy="823246"/>
          </a:xfrm>
          <a:prstGeom prst="wedgeRectCallout">
            <a:avLst>
              <a:gd name="adj1" fmla="val 5990"/>
              <a:gd name="adj2" fmla="val -9242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smtClean="0"/>
              <a:t>“Depreciation”</a:t>
            </a:r>
            <a:endParaRPr lang="en-US" sz="3600" dirty="0"/>
          </a:p>
        </p:txBody>
      </p:sp>
      <p:pic>
        <p:nvPicPr>
          <p:cNvPr id="2" name="Picture 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293568" y="24845"/>
            <a:ext cx="2857500" cy="1885950"/>
          </a:xfrm>
          <a:prstGeom prst="rect">
            <a:avLst/>
          </a:prstGeom>
        </p:spPr>
      </p:pic>
      <p:pic>
        <p:nvPicPr>
          <p:cNvPr id="22" name="Picture 2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486530" y="457239"/>
            <a:ext cx="1687592" cy="1377493"/>
          </a:xfrm>
          <a:prstGeom prst="rect">
            <a:avLst/>
          </a:prstGeom>
        </p:spPr>
      </p:pic>
      <p:sp>
        <p:nvSpPr>
          <p:cNvPr id="21" name="Rectangular Callout 20"/>
          <p:cNvSpPr/>
          <p:nvPr/>
        </p:nvSpPr>
        <p:spPr>
          <a:xfrm>
            <a:off x="6539012" y="1834732"/>
            <a:ext cx="2559039" cy="752428"/>
          </a:xfrm>
          <a:prstGeom prst="wedgeRectCallout">
            <a:avLst>
              <a:gd name="adj1" fmla="val -17716"/>
              <a:gd name="adj2" fmla="val -7572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smtClean="0">
                <a:effectLst>
                  <a:outerShdw blurRad="38100" dist="38100" dir="2700000" algn="tl">
                    <a:srgbClr val="000000">
                      <a:alpha val="43137"/>
                    </a:srgbClr>
                  </a:outerShdw>
                </a:effectLst>
              </a:rPr>
              <a:t>I’ll not interfere. Let market forces decide</a:t>
            </a:r>
            <a:endParaRPr lang="en-US" sz="2400"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18545" y="-125037"/>
            <a:ext cx="2248659" cy="2248659"/>
          </a:xfrm>
          <a:prstGeom prst="rect">
            <a:avLst/>
          </a:prstGeom>
        </p:spPr>
      </p:pic>
      <p:pic>
        <p:nvPicPr>
          <p:cNvPr id="24" name="Picture 23"/>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019113" y="677043"/>
            <a:ext cx="1373067" cy="1373067"/>
          </a:xfrm>
          <a:prstGeom prst="rect">
            <a:avLst/>
          </a:prstGeom>
        </p:spPr>
      </p:pic>
      <p:pic>
        <p:nvPicPr>
          <p:cNvPr id="25" name="Picture 2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35211" y="1031635"/>
            <a:ext cx="1373067" cy="1373067"/>
          </a:xfrm>
          <a:prstGeom prst="rect">
            <a:avLst/>
          </a:prstGeom>
        </p:spPr>
      </p:pic>
      <p:pic>
        <p:nvPicPr>
          <p:cNvPr id="26" name="Picture 2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362443" y="1472118"/>
            <a:ext cx="1373067" cy="1373067"/>
          </a:xfrm>
          <a:prstGeom prst="rect">
            <a:avLst/>
          </a:prstGeom>
        </p:spPr>
      </p:pic>
    </p:spTree>
    <p:extLst>
      <p:ext uri="{BB962C8B-B14F-4D97-AF65-F5344CB8AC3E}">
        <p14:creationId xmlns:p14="http://schemas.microsoft.com/office/powerpoint/2010/main" val="3702288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Exchange rate Regime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690937797"/>
              </p:ext>
            </p:extLst>
          </p:nvPr>
        </p:nvGraphicFramePr>
        <p:xfrm>
          <a:off x="-593359" y="659423"/>
          <a:ext cx="9737359"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67658" y="5617638"/>
            <a:ext cx="1411872" cy="1152437"/>
          </a:xfrm>
          <a:prstGeom prst="rect">
            <a:avLst/>
          </a:prstGeom>
        </p:spPr>
      </p:pic>
      <p:sp>
        <p:nvSpPr>
          <p:cNvPr id="11" name="Rectangular Callout 10"/>
          <p:cNvSpPr/>
          <p:nvPr/>
        </p:nvSpPr>
        <p:spPr>
          <a:xfrm>
            <a:off x="3578469" y="5617639"/>
            <a:ext cx="4853354" cy="1117270"/>
          </a:xfrm>
          <a:prstGeom prst="wedgeRectCallout">
            <a:avLst>
              <a:gd name="adj1" fmla="val -62379"/>
              <a:gd name="adj2" fmla="val 9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effectLst>
                  <a:outerShdw blurRad="38100" dist="38100" dir="2700000" algn="tl">
                    <a:srgbClr val="000000">
                      <a:alpha val="43137"/>
                    </a:srgbClr>
                  </a:outerShdw>
                </a:effectLst>
              </a:rPr>
              <a:t>India has “Managed Float” Post 1991.</a:t>
            </a:r>
          </a:p>
          <a:p>
            <a:pPr algn="ctr"/>
            <a:r>
              <a:rPr lang="en-US" sz="2000" dirty="0" smtClean="0">
                <a:effectLst>
                  <a:outerShdw blurRad="38100" dist="38100" dir="2700000" algn="tl">
                    <a:srgbClr val="000000">
                      <a:alpha val="43137"/>
                    </a:srgbClr>
                  </a:outerShdw>
                </a:effectLst>
              </a:rPr>
              <a:t>I interfere only in case of extreme volatility. We don’t have any target exchange rate.</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07166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184D8055-EF42-4D86-B733-AFB8D489510B}"/>
                                            </p:graphicEl>
                                          </p:spTgt>
                                        </p:tgtEl>
                                        <p:attrNameLst>
                                          <p:attrName>style.visibility</p:attrName>
                                        </p:attrNameLst>
                                      </p:cBhvr>
                                      <p:to>
                                        <p:strVal val="visible"/>
                                      </p:to>
                                    </p:set>
                                    <p:animEffect transition="in" filter="fade">
                                      <p:cBhvr>
                                        <p:cTn id="7" dur="500"/>
                                        <p:tgtEl>
                                          <p:spTgt spid="9">
                                            <p:graphicEl>
                                              <a:dgm id="{184D8055-EF42-4D86-B733-AFB8D489510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0B9A211B-0928-450A-89C9-67B1FAC3D339}"/>
                                            </p:graphicEl>
                                          </p:spTgt>
                                        </p:tgtEl>
                                        <p:attrNameLst>
                                          <p:attrName>style.visibility</p:attrName>
                                        </p:attrNameLst>
                                      </p:cBhvr>
                                      <p:to>
                                        <p:strVal val="visible"/>
                                      </p:to>
                                    </p:set>
                                    <p:animEffect transition="in" filter="fade">
                                      <p:cBhvr>
                                        <p:cTn id="12" dur="500"/>
                                        <p:tgtEl>
                                          <p:spTgt spid="9">
                                            <p:graphicEl>
                                              <a:dgm id="{0B9A211B-0928-450A-89C9-67B1FAC3D33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570DA63C-FC2F-43C9-9A2D-98D59BF071FD}"/>
                                            </p:graphicEl>
                                          </p:spTgt>
                                        </p:tgtEl>
                                        <p:attrNameLst>
                                          <p:attrName>style.visibility</p:attrName>
                                        </p:attrNameLst>
                                      </p:cBhvr>
                                      <p:to>
                                        <p:strVal val="visible"/>
                                      </p:to>
                                    </p:set>
                                    <p:animEffect transition="in" filter="fade">
                                      <p:cBhvr>
                                        <p:cTn id="17" dur="500"/>
                                        <p:tgtEl>
                                          <p:spTgt spid="9">
                                            <p:graphicEl>
                                              <a:dgm id="{570DA63C-FC2F-43C9-9A2D-98D59BF071F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E1018DB5-DCEF-460F-9DB5-1730234B3864}"/>
                                            </p:graphicEl>
                                          </p:spTgt>
                                        </p:tgtEl>
                                        <p:attrNameLst>
                                          <p:attrName>style.visibility</p:attrName>
                                        </p:attrNameLst>
                                      </p:cBhvr>
                                      <p:to>
                                        <p:strVal val="visible"/>
                                      </p:to>
                                    </p:set>
                                    <p:animEffect transition="in" filter="fade">
                                      <p:cBhvr>
                                        <p:cTn id="22" dur="500"/>
                                        <p:tgtEl>
                                          <p:spTgt spid="9">
                                            <p:graphicEl>
                                              <a:dgm id="{E1018DB5-DCEF-460F-9DB5-1730234B386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7DBE9034-048C-4C1F-89D8-E8D4474E4B8D}"/>
                                            </p:graphicEl>
                                          </p:spTgt>
                                        </p:tgtEl>
                                        <p:attrNameLst>
                                          <p:attrName>style.visibility</p:attrName>
                                        </p:attrNameLst>
                                      </p:cBhvr>
                                      <p:to>
                                        <p:strVal val="visible"/>
                                      </p:to>
                                    </p:set>
                                    <p:animEffect transition="in" filter="fade">
                                      <p:cBhvr>
                                        <p:cTn id="27" dur="500"/>
                                        <p:tgtEl>
                                          <p:spTgt spid="9">
                                            <p:graphicEl>
                                              <a:dgm id="{7DBE9034-048C-4C1F-89D8-E8D4474E4B8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467290D2-E059-48EB-A672-26430CD79A35}"/>
                                            </p:graphicEl>
                                          </p:spTgt>
                                        </p:tgtEl>
                                        <p:attrNameLst>
                                          <p:attrName>style.visibility</p:attrName>
                                        </p:attrNameLst>
                                      </p:cBhvr>
                                      <p:to>
                                        <p:strVal val="visible"/>
                                      </p:to>
                                    </p:set>
                                    <p:animEffect transition="in" filter="fade">
                                      <p:cBhvr>
                                        <p:cTn id="32" dur="500"/>
                                        <p:tgtEl>
                                          <p:spTgt spid="9">
                                            <p:graphicEl>
                                              <a:dgm id="{467290D2-E059-48EB-A672-26430CD79A3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B1364175-B74A-40FD-83B5-62F8F21EEBB9}"/>
                                            </p:graphicEl>
                                          </p:spTgt>
                                        </p:tgtEl>
                                        <p:attrNameLst>
                                          <p:attrName>style.visibility</p:attrName>
                                        </p:attrNameLst>
                                      </p:cBhvr>
                                      <p:to>
                                        <p:strVal val="visible"/>
                                      </p:to>
                                    </p:set>
                                    <p:animEffect transition="in" filter="fade">
                                      <p:cBhvr>
                                        <p:cTn id="37" dur="500"/>
                                        <p:tgtEl>
                                          <p:spTgt spid="9">
                                            <p:graphicEl>
                                              <a:dgm id="{B1364175-B74A-40FD-83B5-62F8F21EEBB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graphicEl>
                                              <a:dgm id="{D2AEFB6F-BDA1-4881-80F1-DA32240F7471}"/>
                                            </p:graphicEl>
                                          </p:spTgt>
                                        </p:tgtEl>
                                        <p:attrNameLst>
                                          <p:attrName>style.visibility</p:attrName>
                                        </p:attrNameLst>
                                      </p:cBhvr>
                                      <p:to>
                                        <p:strVal val="visible"/>
                                      </p:to>
                                    </p:set>
                                    <p:animEffect transition="in" filter="fade">
                                      <p:cBhvr>
                                        <p:cTn id="42" dur="500"/>
                                        <p:tgtEl>
                                          <p:spTgt spid="9">
                                            <p:graphicEl>
                                              <a:dgm id="{D2AEFB6F-BDA1-4881-80F1-DA32240F747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graphicEl>
                                              <a:dgm id="{02D572BC-8B85-4C38-9DA6-C99ED1E2683C}"/>
                                            </p:graphicEl>
                                          </p:spTgt>
                                        </p:tgtEl>
                                        <p:attrNameLst>
                                          <p:attrName>style.visibility</p:attrName>
                                        </p:attrNameLst>
                                      </p:cBhvr>
                                      <p:to>
                                        <p:strVal val="visible"/>
                                      </p:to>
                                    </p:set>
                                    <p:animEffect transition="in" filter="fade">
                                      <p:cBhvr>
                                        <p:cTn id="47" dur="500"/>
                                        <p:tgtEl>
                                          <p:spTgt spid="9">
                                            <p:graphicEl>
                                              <a:dgm id="{02D572BC-8B85-4C38-9DA6-C99ED1E2683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graphicEl>
                                              <a:dgm id="{356BAB62-90FD-4868-868B-201297AA0937}"/>
                                            </p:graphicEl>
                                          </p:spTgt>
                                        </p:tgtEl>
                                        <p:attrNameLst>
                                          <p:attrName>style.visibility</p:attrName>
                                        </p:attrNameLst>
                                      </p:cBhvr>
                                      <p:to>
                                        <p:strVal val="visible"/>
                                      </p:to>
                                    </p:set>
                                    <p:animEffect transition="in" filter="fade">
                                      <p:cBhvr>
                                        <p:cTn id="52" dur="500"/>
                                        <p:tgtEl>
                                          <p:spTgt spid="9">
                                            <p:graphicEl>
                                              <a:dgm id="{356BAB62-90FD-4868-868B-201297AA0937}"/>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6DFE5BF3-6707-48BA-9433-89008C4425BA}"/>
                                            </p:graphicEl>
                                          </p:spTgt>
                                        </p:tgtEl>
                                        <p:attrNameLst>
                                          <p:attrName>style.visibility</p:attrName>
                                        </p:attrNameLst>
                                      </p:cBhvr>
                                      <p:to>
                                        <p:strVal val="visible"/>
                                      </p:to>
                                    </p:set>
                                    <p:animEffect transition="in" filter="fade">
                                      <p:cBhvr>
                                        <p:cTn id="57" dur="500"/>
                                        <p:tgtEl>
                                          <p:spTgt spid="9">
                                            <p:graphicEl>
                                              <a:dgm id="{6DFE5BF3-6707-48BA-9433-89008C4425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graphicEl>
                                              <a:dgm id="{D3C0A3E6-B4FF-433E-BA49-EC1C60C2B381}"/>
                                            </p:graphicEl>
                                          </p:spTgt>
                                        </p:tgtEl>
                                        <p:attrNameLst>
                                          <p:attrName>style.visibility</p:attrName>
                                        </p:attrNameLst>
                                      </p:cBhvr>
                                      <p:to>
                                        <p:strVal val="visible"/>
                                      </p:to>
                                    </p:set>
                                    <p:animEffect transition="in" filter="fade">
                                      <p:cBhvr>
                                        <p:cTn id="62" dur="500"/>
                                        <p:tgtEl>
                                          <p:spTgt spid="9">
                                            <p:graphicEl>
                                              <a:dgm id="{D3C0A3E6-B4FF-433E-BA49-EC1C60C2B381}"/>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graphicEl>
                                              <a:dgm id="{B5F3D15C-191C-4FD5-80F3-F450AA251516}"/>
                                            </p:graphicEl>
                                          </p:spTgt>
                                        </p:tgtEl>
                                        <p:attrNameLst>
                                          <p:attrName>style.visibility</p:attrName>
                                        </p:attrNameLst>
                                      </p:cBhvr>
                                      <p:to>
                                        <p:strVal val="visible"/>
                                      </p:to>
                                    </p:set>
                                    <p:animEffect transition="in" filter="fade">
                                      <p:cBhvr>
                                        <p:cTn id="67" dur="500"/>
                                        <p:tgtEl>
                                          <p:spTgt spid="9">
                                            <p:graphicEl>
                                              <a:dgm id="{B5F3D15C-191C-4FD5-80F3-F450AA251516}"/>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graphicEl>
                                              <a:dgm id="{0771B8F9-B642-4C90-915A-E01B7A2C7484}"/>
                                            </p:graphicEl>
                                          </p:spTgt>
                                        </p:tgtEl>
                                        <p:attrNameLst>
                                          <p:attrName>style.visibility</p:attrName>
                                        </p:attrNameLst>
                                      </p:cBhvr>
                                      <p:to>
                                        <p:strVal val="visible"/>
                                      </p:to>
                                    </p:set>
                                    <p:animEffect transition="in" filter="fade">
                                      <p:cBhvr>
                                        <p:cTn id="72" dur="500"/>
                                        <p:tgtEl>
                                          <p:spTgt spid="9">
                                            <p:graphicEl>
                                              <a:dgm id="{0771B8F9-B642-4C90-915A-E01B7A2C7484}"/>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graphicEl>
                                              <a:dgm id="{567F8A7A-30DA-494F-BBA1-7B601121BFE6}"/>
                                            </p:graphicEl>
                                          </p:spTgt>
                                        </p:tgtEl>
                                        <p:attrNameLst>
                                          <p:attrName>style.visibility</p:attrName>
                                        </p:attrNameLst>
                                      </p:cBhvr>
                                      <p:to>
                                        <p:strVal val="visible"/>
                                      </p:to>
                                    </p:set>
                                    <p:animEffect transition="in" filter="fade">
                                      <p:cBhvr>
                                        <p:cTn id="77" dur="500"/>
                                        <p:tgtEl>
                                          <p:spTgt spid="9">
                                            <p:graphicEl>
                                              <a:dgm id="{567F8A7A-30DA-494F-BBA1-7B601121BFE6}"/>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
                                            <p:graphicEl>
                                              <a:dgm id="{FE4213A9-C3EA-4DD1-BCEE-9CA1DE9DD501}"/>
                                            </p:graphicEl>
                                          </p:spTgt>
                                        </p:tgtEl>
                                        <p:attrNameLst>
                                          <p:attrName>style.visibility</p:attrName>
                                        </p:attrNameLst>
                                      </p:cBhvr>
                                      <p:to>
                                        <p:strVal val="visible"/>
                                      </p:to>
                                    </p:set>
                                    <p:animEffect transition="in" filter="fade">
                                      <p:cBhvr>
                                        <p:cTn id="82" dur="500"/>
                                        <p:tgtEl>
                                          <p:spTgt spid="9">
                                            <p:graphicEl>
                                              <a:dgm id="{FE4213A9-C3EA-4DD1-BCEE-9CA1DE9DD501}"/>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arn(inVertical)">
                                      <p:cBhvr>
                                        <p:cTn id="87" dur="500"/>
                                        <p:tgtEl>
                                          <p:spTgt spid="10"/>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barn(inVertical)">
                                      <p:cBhvr>
                                        <p:cTn id="9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6344" y="402006"/>
            <a:ext cx="2043975" cy="3055426"/>
          </a:xfrm>
          <a:prstGeom prst="rect">
            <a:avLst/>
          </a:prstGeom>
        </p:spPr>
      </p:pic>
      <p:sp>
        <p:nvSpPr>
          <p:cNvPr id="11" name="Title 10"/>
          <p:cNvSpPr>
            <a:spLocks noGrp="1"/>
          </p:cNvSpPr>
          <p:nvPr>
            <p:ph type="title"/>
          </p:nvPr>
        </p:nvSpPr>
        <p:spPr/>
        <p:txBody>
          <a:bodyPr/>
          <a:lstStyle/>
          <a:p>
            <a:pPr algn="l"/>
            <a:r>
              <a:rPr lang="en-US" dirty="0" smtClean="0"/>
              <a:t>(Manipulated) Exchange Rate Regim</a:t>
            </a:r>
            <a:r>
              <a:rPr lang="en-US" dirty="0"/>
              <a:t>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9261" y="5525964"/>
            <a:ext cx="888023" cy="133203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71238" y="5525965"/>
            <a:ext cx="888023" cy="133203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71238" y="4193931"/>
            <a:ext cx="888023" cy="133203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9261" y="4193930"/>
            <a:ext cx="888023" cy="1332035"/>
          </a:xfrm>
          <a:prstGeom prst="rect">
            <a:avLst/>
          </a:prstGeom>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164197"/>
            <a:ext cx="2043975" cy="3055426"/>
          </a:xfrm>
          <a:prstGeom prst="rect">
            <a:avLst/>
          </a:prstGeom>
        </p:spPr>
      </p:pic>
      <p:graphicFrame>
        <p:nvGraphicFramePr>
          <p:cNvPr id="13" name="Diagram 12"/>
          <p:cNvGraphicFramePr/>
          <p:nvPr>
            <p:extLst>
              <p:ext uri="{D42A27DB-BD31-4B8C-83A1-F6EECF244321}">
                <p14:modId xmlns:p14="http://schemas.microsoft.com/office/powerpoint/2010/main" val="2957156706"/>
              </p:ext>
            </p:extLst>
          </p:nvPr>
        </p:nvGraphicFramePr>
        <p:xfrm>
          <a:off x="1783989" y="2233005"/>
          <a:ext cx="4705348" cy="2371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0807" y="5525965"/>
            <a:ext cx="888023" cy="1332035"/>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0807" y="4193931"/>
            <a:ext cx="888023" cy="1332035"/>
          </a:xfrm>
          <a:prstGeom prst="rect">
            <a:avLst/>
          </a:prstGeom>
        </p:spPr>
      </p:pic>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19113" y="677043"/>
            <a:ext cx="1373067" cy="1373067"/>
          </a:xfrm>
          <a:prstGeom prst="rect">
            <a:avLst/>
          </a:prstGeom>
        </p:spPr>
      </p:pic>
      <p:pic>
        <p:nvPicPr>
          <p:cNvPr id="25" name="Picture 2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64460" y="1175935"/>
            <a:ext cx="1373067" cy="1373067"/>
          </a:xfrm>
          <a:prstGeom prst="rect">
            <a:avLst/>
          </a:prstGeom>
        </p:spPr>
      </p:pic>
      <p:pic>
        <p:nvPicPr>
          <p:cNvPr id="26" name="Picture 2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07094" y="1573938"/>
            <a:ext cx="1373067" cy="1373067"/>
          </a:xfrm>
          <a:prstGeom prst="rect">
            <a:avLst/>
          </a:prstGeom>
        </p:spPr>
      </p:pic>
      <p:graphicFrame>
        <p:nvGraphicFramePr>
          <p:cNvPr id="27" name="Diagram 26"/>
          <p:cNvGraphicFramePr/>
          <p:nvPr>
            <p:extLst>
              <p:ext uri="{D42A27DB-BD31-4B8C-83A1-F6EECF244321}">
                <p14:modId xmlns:p14="http://schemas.microsoft.com/office/powerpoint/2010/main" val="1303447808"/>
              </p:ext>
            </p:extLst>
          </p:nvPr>
        </p:nvGraphicFramePr>
        <p:xfrm>
          <a:off x="1552139" y="3109731"/>
          <a:ext cx="4705348" cy="237155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9" name="Rectangular Callout 28"/>
          <p:cNvSpPr/>
          <p:nvPr/>
        </p:nvSpPr>
        <p:spPr>
          <a:xfrm>
            <a:off x="3090319" y="5624280"/>
            <a:ext cx="2824411" cy="1123055"/>
          </a:xfrm>
          <a:prstGeom prst="wedgeRectCallout">
            <a:avLst>
              <a:gd name="adj1" fmla="val 5990"/>
              <a:gd name="adj2" fmla="val -9242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t>“Undervalued”, to help exporters</a:t>
            </a:r>
            <a:endParaRPr lang="en-US" sz="3200" dirty="0"/>
          </a:p>
        </p:txBody>
      </p:sp>
      <p:pic>
        <p:nvPicPr>
          <p:cNvPr id="2" name="Picture 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119412" y="56881"/>
            <a:ext cx="3248495" cy="2510547"/>
          </a:xfrm>
          <a:prstGeom prst="rect">
            <a:avLst/>
          </a:prstGeom>
        </p:spPr>
      </p:pic>
      <p:sp>
        <p:nvSpPr>
          <p:cNvPr id="21" name="Rectangular Callout 20"/>
          <p:cNvSpPr/>
          <p:nvPr/>
        </p:nvSpPr>
        <p:spPr>
          <a:xfrm>
            <a:off x="6530106" y="2724667"/>
            <a:ext cx="2559039" cy="1191507"/>
          </a:xfrm>
          <a:prstGeom prst="wedgeRectCallout">
            <a:avLst>
              <a:gd name="adj1" fmla="val 20077"/>
              <a:gd name="adj2" fmla="val -78408"/>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t>Even if market forces want Yuan to get stronger, I’ll not let it be…</a:t>
            </a:r>
            <a:endParaRPr lang="en-US" sz="2000" dirty="0"/>
          </a:p>
        </p:txBody>
      </p:sp>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6202" y="3691910"/>
            <a:ext cx="2043975" cy="3055426"/>
          </a:xfrm>
          <a:prstGeom prst="rect">
            <a:avLst/>
          </a:prstGeom>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02803" y="2188425"/>
            <a:ext cx="1373067" cy="1373067"/>
          </a:xfrm>
          <a:prstGeom prst="rect">
            <a:avLst/>
          </a:prstGeom>
        </p:spPr>
      </p:pic>
    </p:spTree>
    <p:extLst>
      <p:ext uri="{BB962C8B-B14F-4D97-AF65-F5344CB8AC3E}">
        <p14:creationId xmlns:p14="http://schemas.microsoft.com/office/powerpoint/2010/main" val="1759566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3" fill="hold" nodeType="click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1+ppt_w/2"/>
                                          </p:val>
                                        </p:tav>
                                      </p:tavLst>
                                    </p:anim>
                                    <p:anim calcmode="lin" valueType="num">
                                      <p:cBhvr additive="base">
                                        <p:cTn id="7" dur="500"/>
                                        <p:tgtEl>
                                          <p:spTgt spid="30"/>
                                        </p:tgtEl>
                                        <p:attrNameLst>
                                          <p:attrName>ppt_y</p:attrName>
                                        </p:attrNameLst>
                                      </p:cBhvr>
                                      <p:tavLst>
                                        <p:tav tm="0">
                                          <p:val>
                                            <p:strVal val="ppt_y"/>
                                          </p:val>
                                        </p:tav>
                                        <p:tav tm="100000">
                                          <p:val>
                                            <p:strVal val="0-ppt_h/2"/>
                                          </p:val>
                                        </p:tav>
                                      </p:tavLst>
                                    </p:anim>
                                    <p:set>
                                      <p:cBhvr>
                                        <p:cTn id="8" dur="1" fill="hold">
                                          <p:stCondLst>
                                            <p:cond delay="499"/>
                                          </p:stCondLst>
                                        </p:cTn>
                                        <p:tgtEl>
                                          <p:spTgt spid="30"/>
                                        </p:tgtEl>
                                        <p:attrNameLst>
                                          <p:attrName>style.visibility</p:attrName>
                                        </p:attrNameLst>
                                      </p:cBhvr>
                                      <p:to>
                                        <p:strVal val="hidden"/>
                                      </p:to>
                                    </p:set>
                                  </p:childTnLst>
                                </p:cTn>
                              </p:par>
                              <p:par>
                                <p:cTn id="9" presetID="2" presetClass="exit" presetSubtype="3"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1+ppt_w/2"/>
                                          </p:val>
                                        </p:tav>
                                      </p:tavLst>
                                    </p:anim>
                                    <p:anim calcmode="lin" valueType="num">
                                      <p:cBhvr additive="base">
                                        <p:cTn id="11" dur="500"/>
                                        <p:tgtEl>
                                          <p:spTgt spid="12"/>
                                        </p:tgtEl>
                                        <p:attrNameLst>
                                          <p:attrName>ppt_y</p:attrName>
                                        </p:attrNameLst>
                                      </p:cBhvr>
                                      <p:tavLst>
                                        <p:tav tm="0">
                                          <p:val>
                                            <p:strVal val="ppt_y"/>
                                          </p:val>
                                        </p:tav>
                                        <p:tav tm="100000">
                                          <p:val>
                                            <p:strVal val="0-ppt_h/2"/>
                                          </p:val>
                                        </p:tav>
                                      </p:tavLst>
                                    </p:anim>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80">
                                          <p:stCondLst>
                                            <p:cond delay="0"/>
                                          </p:stCondLst>
                                        </p:cTn>
                                        <p:tgtEl>
                                          <p:spTgt spid="31"/>
                                        </p:tgtEl>
                                      </p:cBhvr>
                                    </p:animEffect>
                                    <p:anim calcmode="lin" valueType="num">
                                      <p:cBhvr>
                                        <p:cTn id="1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3" dur="26">
                                          <p:stCondLst>
                                            <p:cond delay="650"/>
                                          </p:stCondLst>
                                        </p:cTn>
                                        <p:tgtEl>
                                          <p:spTgt spid="31"/>
                                        </p:tgtEl>
                                      </p:cBhvr>
                                      <p:to x="100000" y="60000"/>
                                    </p:animScale>
                                    <p:animScale>
                                      <p:cBhvr>
                                        <p:cTn id="24" dur="166" decel="50000">
                                          <p:stCondLst>
                                            <p:cond delay="676"/>
                                          </p:stCondLst>
                                        </p:cTn>
                                        <p:tgtEl>
                                          <p:spTgt spid="31"/>
                                        </p:tgtEl>
                                      </p:cBhvr>
                                      <p:to x="100000" y="100000"/>
                                    </p:animScale>
                                    <p:animScale>
                                      <p:cBhvr>
                                        <p:cTn id="25" dur="26">
                                          <p:stCondLst>
                                            <p:cond delay="1312"/>
                                          </p:stCondLst>
                                        </p:cTn>
                                        <p:tgtEl>
                                          <p:spTgt spid="31"/>
                                        </p:tgtEl>
                                      </p:cBhvr>
                                      <p:to x="100000" y="80000"/>
                                    </p:animScale>
                                    <p:animScale>
                                      <p:cBhvr>
                                        <p:cTn id="26" dur="166" decel="50000">
                                          <p:stCondLst>
                                            <p:cond delay="1338"/>
                                          </p:stCondLst>
                                        </p:cTn>
                                        <p:tgtEl>
                                          <p:spTgt spid="31"/>
                                        </p:tgtEl>
                                      </p:cBhvr>
                                      <p:to x="100000" y="100000"/>
                                    </p:animScale>
                                    <p:animScale>
                                      <p:cBhvr>
                                        <p:cTn id="27" dur="26">
                                          <p:stCondLst>
                                            <p:cond delay="1642"/>
                                          </p:stCondLst>
                                        </p:cTn>
                                        <p:tgtEl>
                                          <p:spTgt spid="31"/>
                                        </p:tgtEl>
                                      </p:cBhvr>
                                      <p:to x="100000" y="90000"/>
                                    </p:animScale>
                                    <p:animScale>
                                      <p:cBhvr>
                                        <p:cTn id="28" dur="166" decel="50000">
                                          <p:stCondLst>
                                            <p:cond delay="1668"/>
                                          </p:stCondLst>
                                        </p:cTn>
                                        <p:tgtEl>
                                          <p:spTgt spid="31"/>
                                        </p:tgtEl>
                                      </p:cBhvr>
                                      <p:to x="100000" y="100000"/>
                                    </p:animScale>
                                    <p:animScale>
                                      <p:cBhvr>
                                        <p:cTn id="29" dur="26">
                                          <p:stCondLst>
                                            <p:cond delay="1808"/>
                                          </p:stCondLst>
                                        </p:cTn>
                                        <p:tgtEl>
                                          <p:spTgt spid="31"/>
                                        </p:tgtEl>
                                      </p:cBhvr>
                                      <p:to x="100000" y="95000"/>
                                    </p:animScale>
                                    <p:animScale>
                                      <p:cBhvr>
                                        <p:cTn id="30" dur="166" decel="50000">
                                          <p:stCondLst>
                                            <p:cond delay="1834"/>
                                          </p:stCondLst>
                                        </p:cTn>
                                        <p:tgtEl>
                                          <p:spTgt spid="31"/>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80">
                                          <p:stCondLst>
                                            <p:cond delay="0"/>
                                          </p:stCondLst>
                                        </p:cTn>
                                        <p:tgtEl>
                                          <p:spTgt spid="27"/>
                                        </p:tgtEl>
                                      </p:cBhvr>
                                    </p:animEffect>
                                    <p:anim calcmode="lin" valueType="num">
                                      <p:cBhvr>
                                        <p:cTn id="3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1" dur="26">
                                          <p:stCondLst>
                                            <p:cond delay="650"/>
                                          </p:stCondLst>
                                        </p:cTn>
                                        <p:tgtEl>
                                          <p:spTgt spid="27"/>
                                        </p:tgtEl>
                                      </p:cBhvr>
                                      <p:to x="100000" y="60000"/>
                                    </p:animScale>
                                    <p:animScale>
                                      <p:cBhvr>
                                        <p:cTn id="42" dur="166" decel="50000">
                                          <p:stCondLst>
                                            <p:cond delay="676"/>
                                          </p:stCondLst>
                                        </p:cTn>
                                        <p:tgtEl>
                                          <p:spTgt spid="27"/>
                                        </p:tgtEl>
                                      </p:cBhvr>
                                      <p:to x="100000" y="100000"/>
                                    </p:animScale>
                                    <p:animScale>
                                      <p:cBhvr>
                                        <p:cTn id="43" dur="26">
                                          <p:stCondLst>
                                            <p:cond delay="1312"/>
                                          </p:stCondLst>
                                        </p:cTn>
                                        <p:tgtEl>
                                          <p:spTgt spid="27"/>
                                        </p:tgtEl>
                                      </p:cBhvr>
                                      <p:to x="100000" y="80000"/>
                                    </p:animScale>
                                    <p:animScale>
                                      <p:cBhvr>
                                        <p:cTn id="44" dur="166" decel="50000">
                                          <p:stCondLst>
                                            <p:cond delay="1338"/>
                                          </p:stCondLst>
                                        </p:cTn>
                                        <p:tgtEl>
                                          <p:spTgt spid="27"/>
                                        </p:tgtEl>
                                      </p:cBhvr>
                                      <p:to x="100000" y="100000"/>
                                    </p:animScale>
                                    <p:animScale>
                                      <p:cBhvr>
                                        <p:cTn id="45" dur="26">
                                          <p:stCondLst>
                                            <p:cond delay="1642"/>
                                          </p:stCondLst>
                                        </p:cTn>
                                        <p:tgtEl>
                                          <p:spTgt spid="27"/>
                                        </p:tgtEl>
                                      </p:cBhvr>
                                      <p:to x="100000" y="90000"/>
                                    </p:animScale>
                                    <p:animScale>
                                      <p:cBhvr>
                                        <p:cTn id="46" dur="166" decel="50000">
                                          <p:stCondLst>
                                            <p:cond delay="1668"/>
                                          </p:stCondLst>
                                        </p:cTn>
                                        <p:tgtEl>
                                          <p:spTgt spid="27"/>
                                        </p:tgtEl>
                                      </p:cBhvr>
                                      <p:to x="100000" y="100000"/>
                                    </p:animScale>
                                    <p:animScale>
                                      <p:cBhvr>
                                        <p:cTn id="47" dur="26">
                                          <p:stCondLst>
                                            <p:cond delay="1808"/>
                                          </p:stCondLst>
                                        </p:cTn>
                                        <p:tgtEl>
                                          <p:spTgt spid="27"/>
                                        </p:tgtEl>
                                      </p:cBhvr>
                                      <p:to x="100000" y="95000"/>
                                    </p:animScale>
                                    <p:animScale>
                                      <p:cBhvr>
                                        <p:cTn id="48" dur="166" decel="50000">
                                          <p:stCondLst>
                                            <p:cond delay="1834"/>
                                          </p:stCondLst>
                                        </p:cTn>
                                        <p:tgtEl>
                                          <p:spTgt spid="27"/>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But China keeps yuan (</a:t>
            </a:r>
            <a:r>
              <a:rPr lang="en-US" dirty="0" err="1" smtClean="0"/>
              <a:t>Renminbi</a:t>
            </a:r>
            <a:r>
              <a:rPr lang="en-US" dirty="0" smtClean="0"/>
              <a:t>) undervalued, HOW?</a:t>
            </a:r>
            <a:endParaRPr lang="en-US" dirty="0"/>
          </a:p>
        </p:txBody>
      </p:sp>
      <p:pic>
        <p:nvPicPr>
          <p:cNvPr id="5" name="Content Placeholder 4"/>
          <p:cNvPicPr>
            <a:picLocks noGrp="1" noChangeAspect="1"/>
          </p:cNvPicPr>
          <p:nvPr>
            <p:ph idx="4294967295"/>
          </p:nvPr>
        </p:nvPicPr>
        <p:blipFill rotWithShape="1">
          <a:blip r:embed="rId3" cstate="email">
            <a:extLst>
              <a:ext uri="{28A0092B-C50C-407E-A947-70E740481C1C}">
                <a14:useLocalDpi xmlns:a14="http://schemas.microsoft.com/office/drawing/2010/main"/>
              </a:ext>
            </a:extLst>
          </a:blip>
          <a:srcRect b="13146"/>
          <a:stretch/>
        </p:blipFill>
        <p:spPr>
          <a:xfrm>
            <a:off x="0" y="1692275"/>
            <a:ext cx="7886700" cy="316987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76576" y="5129439"/>
            <a:ext cx="1702276" cy="127670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422116"/>
            <a:ext cx="1706632" cy="1578634"/>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05148" y="3393327"/>
            <a:ext cx="1463167" cy="102878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6116" y="3507716"/>
            <a:ext cx="914400" cy="9144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63731" y="1729932"/>
            <a:ext cx="1326919" cy="132691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59725" y="2138305"/>
            <a:ext cx="1326919" cy="1326919"/>
          </a:xfrm>
          <a:prstGeom prst="rect">
            <a:avLst/>
          </a:prstGeom>
        </p:spPr>
      </p:pic>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8066" y="2631085"/>
            <a:ext cx="1326919" cy="1326919"/>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5618" y="3597318"/>
            <a:ext cx="914400" cy="914400"/>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983" y="3854556"/>
            <a:ext cx="914400" cy="914400"/>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55518" y="4354182"/>
            <a:ext cx="914400" cy="914400"/>
          </a:xfrm>
          <a:prstGeom prst="rect">
            <a:avLst/>
          </a:prstGeom>
        </p:spPr>
      </p:pic>
      <p:sp>
        <p:nvSpPr>
          <p:cNvPr id="20" name="Rectangle 19"/>
          <p:cNvSpPr/>
          <p:nvPr/>
        </p:nvSpPr>
        <p:spPr>
          <a:xfrm rot="371164">
            <a:off x="2707696" y="3222497"/>
            <a:ext cx="3445322" cy="1144768"/>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Medium Cond" panose="020B0606030402020204" pitchFamily="34" charset="0"/>
              </a:rPr>
              <a:t>$1 = 6 Yuan</a:t>
            </a:r>
          </a:p>
          <a:p>
            <a:pPr algn="ctr"/>
            <a:r>
              <a:rPr lang="en-US" sz="3600" dirty="0">
                <a:latin typeface="Franklin Gothic Medium Cond" panose="020B0606030402020204" pitchFamily="34" charset="0"/>
              </a:rPr>
              <a:t>Good for exports</a:t>
            </a:r>
          </a:p>
        </p:txBody>
      </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05077" y="2444221"/>
            <a:ext cx="1463167" cy="1028789"/>
          </a:xfrm>
          <a:prstGeom prst="rect">
            <a:avLst/>
          </a:prstGeom>
        </p:spPr>
      </p:pic>
      <p:sp>
        <p:nvSpPr>
          <p:cNvPr id="17" name="Up Arrow Callout 16"/>
          <p:cNvSpPr/>
          <p:nvPr/>
        </p:nvSpPr>
        <p:spPr>
          <a:xfrm>
            <a:off x="7088537" y="3912984"/>
            <a:ext cx="1984568" cy="898398"/>
          </a:xfrm>
          <a:prstGeom prst="upArrowCallou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Franklin Gothic Medium Cond" panose="020B0606030402020204" pitchFamily="34" charset="0"/>
              </a:rPr>
              <a:t>Keep printing Yuan</a:t>
            </a:r>
          </a:p>
        </p:txBody>
      </p:sp>
      <p:sp>
        <p:nvSpPr>
          <p:cNvPr id="18" name="Left Arrow 17"/>
          <p:cNvSpPr/>
          <p:nvPr/>
        </p:nvSpPr>
        <p:spPr>
          <a:xfrm>
            <a:off x="1083983" y="4894768"/>
            <a:ext cx="4694349" cy="1746051"/>
          </a:xfrm>
          <a:prstGeom prst="leftArrow">
            <a:avLst>
              <a:gd name="adj1" fmla="val 72156"/>
              <a:gd name="adj2" fmla="val 50000"/>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Franklin Gothic Medium Cond" panose="020B0606030402020204" pitchFamily="34" charset="0"/>
              </a:rPr>
              <a:t>Keep investing incoming $$ back to US treasury </a:t>
            </a:r>
            <a:r>
              <a:rPr lang="en-US" sz="2100" dirty="0" smtClean="0">
                <a:latin typeface="Franklin Gothic Medium Cond" panose="020B0606030402020204" pitchFamily="34" charset="0"/>
              </a:rPr>
              <a:t>bonds. China’s Forex reserve = $ Trillion dollars</a:t>
            </a:r>
            <a:endParaRPr lang="en-US" sz="2100" dirty="0">
              <a:latin typeface="Franklin Gothic Medium Cond" panose="020B0606030402020204" pitchFamily="34" charset="0"/>
            </a:endParaRPr>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84417" y="2857749"/>
            <a:ext cx="914400" cy="914400"/>
          </a:xfrm>
          <a:prstGeom prst="rect">
            <a:avLst/>
          </a:prstGeom>
        </p:spPr>
      </p:pic>
      <p:pic>
        <p:nvPicPr>
          <p:cNvPr id="26" name="Picture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95889" y="1469629"/>
            <a:ext cx="1463167" cy="1028789"/>
          </a:xfrm>
          <a:prstGeom prst="rect">
            <a:avLst/>
          </a:prstGeom>
        </p:spPr>
      </p:pic>
      <p:sp>
        <p:nvSpPr>
          <p:cNvPr id="21" name="Down Arrow Callout 20"/>
          <p:cNvSpPr/>
          <p:nvPr/>
        </p:nvSpPr>
        <p:spPr>
          <a:xfrm rot="21213600">
            <a:off x="5120313" y="1063421"/>
            <a:ext cx="2341510" cy="1347750"/>
          </a:xfrm>
          <a:prstGeom prst="downArrowCallou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latin typeface="Franklin Gothic Medium Cond" panose="020B0606030402020204" pitchFamily="34" charset="0"/>
              </a:rPr>
              <a:t>$$ shortage in </a:t>
            </a:r>
          </a:p>
          <a:p>
            <a:pPr algn="ctr"/>
            <a:r>
              <a:rPr lang="en-US" sz="2100" dirty="0">
                <a:latin typeface="Franklin Gothic Medium Cond" panose="020B0606030402020204" pitchFamily="34" charset="0"/>
              </a:rPr>
              <a:t>Chinese Forex market</a:t>
            </a: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64452" y="2089921"/>
            <a:ext cx="914400" cy="914400"/>
          </a:xfrm>
          <a:prstGeom prst="rect">
            <a:avLst/>
          </a:prstGeom>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41311" y="2400549"/>
            <a:ext cx="914400" cy="914400"/>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77106" y="4882343"/>
            <a:ext cx="2291433" cy="1770897"/>
          </a:xfrm>
          <a:prstGeom prst="rect">
            <a:avLst/>
          </a:prstGeom>
        </p:spPr>
      </p:pic>
    </p:spTree>
    <p:extLst>
      <p:ext uri="{BB962C8B-B14F-4D97-AF65-F5344CB8AC3E}">
        <p14:creationId xmlns:p14="http://schemas.microsoft.com/office/powerpoint/2010/main" val="2436363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6" fill="hold" nodeType="clickEffect">
                                  <p:stCondLst>
                                    <p:cond delay="0"/>
                                  </p:stCondLst>
                                  <p:childTnLst>
                                    <p:anim calcmode="lin" valueType="num">
                                      <p:cBhvr additive="base">
                                        <p:cTn id="14" dur="500"/>
                                        <p:tgtEl>
                                          <p:spTgt spid="19"/>
                                        </p:tgtEl>
                                        <p:attrNameLst>
                                          <p:attrName>ppt_x</p:attrName>
                                        </p:attrNameLst>
                                      </p:cBhvr>
                                      <p:tavLst>
                                        <p:tav tm="0">
                                          <p:val>
                                            <p:strVal val="ppt_x"/>
                                          </p:val>
                                        </p:tav>
                                        <p:tav tm="100000">
                                          <p:val>
                                            <p:strVal val="1+ppt_w/2"/>
                                          </p:val>
                                        </p:tav>
                                      </p:tavLst>
                                    </p:anim>
                                    <p:anim calcmode="lin" valueType="num">
                                      <p:cBhvr additive="base">
                                        <p:cTn id="15" dur="500"/>
                                        <p:tgtEl>
                                          <p:spTgt spid="19"/>
                                        </p:tgtEl>
                                        <p:attrNameLst>
                                          <p:attrName>ppt_y</p:attrName>
                                        </p:attrNameLst>
                                      </p:cBhvr>
                                      <p:tavLst>
                                        <p:tav tm="0">
                                          <p:val>
                                            <p:strVal val="ppt_y"/>
                                          </p:val>
                                        </p:tav>
                                        <p:tav tm="100000">
                                          <p:val>
                                            <p:strVal val="1+ppt_h/2"/>
                                          </p:val>
                                        </p:tav>
                                      </p:tavLst>
                                    </p:anim>
                                    <p:set>
                                      <p:cBhvr>
                                        <p:cTn id="16" dur="1" fill="hold">
                                          <p:stCondLst>
                                            <p:cond delay="499"/>
                                          </p:stCondLst>
                                        </p:cTn>
                                        <p:tgtEl>
                                          <p:spTgt spid="19"/>
                                        </p:tgtEl>
                                        <p:attrNameLst>
                                          <p:attrName>style.visibility</p:attrName>
                                        </p:attrNameLst>
                                      </p:cBhvr>
                                      <p:to>
                                        <p:strVal val="hidden"/>
                                      </p:to>
                                    </p:set>
                                  </p:childTnLst>
                                </p:cTn>
                              </p:par>
                              <p:par>
                                <p:cTn id="17" presetID="2" presetClass="exit" presetSubtype="6" fill="hold" nodeType="withEffect">
                                  <p:stCondLst>
                                    <p:cond delay="0"/>
                                  </p:stCondLst>
                                  <p:childTnLst>
                                    <p:anim calcmode="lin" valueType="num">
                                      <p:cBhvr additive="base">
                                        <p:cTn id="18" dur="500"/>
                                        <p:tgtEl>
                                          <p:spTgt spid="28"/>
                                        </p:tgtEl>
                                        <p:attrNameLst>
                                          <p:attrName>ppt_x</p:attrName>
                                        </p:attrNameLst>
                                      </p:cBhvr>
                                      <p:tavLst>
                                        <p:tav tm="0">
                                          <p:val>
                                            <p:strVal val="ppt_x"/>
                                          </p:val>
                                        </p:tav>
                                        <p:tav tm="100000">
                                          <p:val>
                                            <p:strVal val="1+ppt_w/2"/>
                                          </p:val>
                                        </p:tav>
                                      </p:tavLst>
                                    </p:anim>
                                    <p:anim calcmode="lin" valueType="num">
                                      <p:cBhvr additive="base">
                                        <p:cTn id="19" dur="500"/>
                                        <p:tgtEl>
                                          <p:spTgt spid="28"/>
                                        </p:tgtEl>
                                        <p:attrNameLst>
                                          <p:attrName>ppt_y</p:attrName>
                                        </p:attrNameLst>
                                      </p:cBhvr>
                                      <p:tavLst>
                                        <p:tav tm="0">
                                          <p:val>
                                            <p:strVal val="ppt_y"/>
                                          </p:val>
                                        </p:tav>
                                        <p:tav tm="100000">
                                          <p:val>
                                            <p:strVal val="1+ppt_h/2"/>
                                          </p:val>
                                        </p:tav>
                                      </p:tavLst>
                                    </p:anim>
                                    <p:set>
                                      <p:cBhvr>
                                        <p:cTn id="20" dur="1" fill="hold">
                                          <p:stCondLst>
                                            <p:cond delay="499"/>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par>
                                <p:cTn id="26" presetID="22" presetClass="entr" presetSubtype="2"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par>
                                <p:cTn id="32" presetID="22" presetClass="entr" presetSubtype="2"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754"/>
            <a:ext cx="9144000" cy="1597553"/>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753828"/>
            <a:ext cx="9143999" cy="5020016"/>
          </a:xfrm>
          <a:prstGeom prst="rect">
            <a:avLst/>
          </a:prstGeom>
        </p:spPr>
      </p:pic>
      <p:sp>
        <p:nvSpPr>
          <p:cNvPr id="9" name="Rectangular Callout 8"/>
          <p:cNvSpPr/>
          <p:nvPr/>
        </p:nvSpPr>
        <p:spPr>
          <a:xfrm>
            <a:off x="6646984" y="5132353"/>
            <a:ext cx="1600200" cy="615587"/>
          </a:xfrm>
          <a:prstGeom prst="wedgeRectCallout">
            <a:avLst>
              <a:gd name="adj1" fmla="val -58051"/>
              <a:gd name="adj2" fmla="val 153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tx1">
                    <a:lumMod val="95000"/>
                    <a:lumOff val="5000"/>
                  </a:schemeClr>
                </a:solidFill>
              </a:rPr>
              <a:t>Taiwan (T$)</a:t>
            </a:r>
            <a:endParaRPr lang="en-US" sz="2400" dirty="0">
              <a:solidFill>
                <a:schemeClr val="tx1">
                  <a:lumMod val="95000"/>
                  <a:lumOff val="5000"/>
                </a:schemeClr>
              </a:solidFill>
            </a:endParaRPr>
          </a:p>
        </p:txBody>
      </p:sp>
      <p:sp>
        <p:nvSpPr>
          <p:cNvPr id="10" name="Half Frame 9"/>
          <p:cNvSpPr/>
          <p:nvPr/>
        </p:nvSpPr>
        <p:spPr>
          <a:xfrm rot="10800000">
            <a:off x="2664070" y="3378389"/>
            <a:ext cx="1679331" cy="949569"/>
          </a:xfrm>
          <a:prstGeom prst="halfFrame">
            <a:avLst>
              <a:gd name="adj1" fmla="val 19444"/>
              <a:gd name="adj2" fmla="val 1574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lf Frame 10"/>
          <p:cNvSpPr/>
          <p:nvPr/>
        </p:nvSpPr>
        <p:spPr>
          <a:xfrm rot="10800000">
            <a:off x="6136756" y="3013047"/>
            <a:ext cx="1679331" cy="949569"/>
          </a:xfrm>
          <a:prstGeom prst="halfFrame">
            <a:avLst>
              <a:gd name="adj1" fmla="val 14814"/>
              <a:gd name="adj2" fmla="val 1574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Half Frame 11"/>
          <p:cNvSpPr/>
          <p:nvPr/>
        </p:nvSpPr>
        <p:spPr>
          <a:xfrm rot="10800000">
            <a:off x="8017760" y="2516400"/>
            <a:ext cx="1164979" cy="949569"/>
          </a:xfrm>
          <a:prstGeom prst="halfFrame">
            <a:avLst>
              <a:gd name="adj1" fmla="val 19444"/>
              <a:gd name="adj2" fmla="val 1111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p:cNvSpPr/>
          <p:nvPr/>
        </p:nvSpPr>
        <p:spPr>
          <a:xfrm rot="10800000">
            <a:off x="6717323" y="4988520"/>
            <a:ext cx="1679331" cy="949569"/>
          </a:xfrm>
          <a:prstGeom prst="halfFrame">
            <a:avLst>
              <a:gd name="adj1" fmla="val 19444"/>
              <a:gd name="adj2" fmla="val 1574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lowchart: Process 13"/>
          <p:cNvSpPr/>
          <p:nvPr/>
        </p:nvSpPr>
        <p:spPr>
          <a:xfrm>
            <a:off x="-1" y="5132353"/>
            <a:ext cx="5723793" cy="173263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US Treasury report puts them under ‘watch list’. Not tagged “Manipulator”, since Trump wants support against </a:t>
            </a:r>
            <a:r>
              <a:rPr lang="en-US" sz="2800" dirty="0" err="1" smtClean="0">
                <a:effectLst>
                  <a:outerShdw blurRad="38100" dist="38100" dir="2700000" algn="tl">
                    <a:srgbClr val="000000">
                      <a:alpha val="43137"/>
                    </a:srgbClr>
                  </a:outerShdw>
                </a:effectLst>
              </a:rPr>
              <a:t>N.Korea</a:t>
            </a:r>
            <a:endParaRPr lang="en-US" sz="2800"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l="22255" t="5098" r="9114" b="26923"/>
          <a:stretch/>
        </p:blipFill>
        <p:spPr>
          <a:xfrm>
            <a:off x="-403346" y="1578799"/>
            <a:ext cx="3571326" cy="2062468"/>
          </a:xfrm>
          <a:prstGeom prst="rect">
            <a:avLst/>
          </a:prstGeom>
        </p:spPr>
      </p:pic>
      <p:sp>
        <p:nvSpPr>
          <p:cNvPr id="3" name="Rectangular Callout 2"/>
          <p:cNvSpPr/>
          <p:nvPr/>
        </p:nvSpPr>
        <p:spPr>
          <a:xfrm>
            <a:off x="2878655" y="1753828"/>
            <a:ext cx="3425429" cy="1024345"/>
          </a:xfrm>
          <a:prstGeom prst="wedgeRectCallout">
            <a:avLst>
              <a:gd name="adj1" fmla="val -57956"/>
              <a:gd name="adj2" fmla="val -973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11th </a:t>
            </a:r>
            <a:r>
              <a:rPr lang="en-US" sz="2000" dirty="0" err="1"/>
              <a:t>Jingping</a:t>
            </a:r>
            <a:r>
              <a:rPr lang="en-US" sz="2000" dirty="0"/>
              <a:t> </a:t>
            </a:r>
            <a:r>
              <a:rPr lang="hi-IN" sz="2000" dirty="0"/>
              <a:t>मेरा नाम,</a:t>
            </a:r>
          </a:p>
          <a:p>
            <a:pPr algn="ctr"/>
            <a:r>
              <a:rPr lang="en-US" sz="2000" dirty="0"/>
              <a:t>Currency </a:t>
            </a:r>
            <a:r>
              <a:rPr lang="en-US" sz="2000" dirty="0" smtClean="0"/>
              <a:t>manipulation </a:t>
            </a:r>
            <a:r>
              <a:rPr lang="hi-IN" sz="2000" dirty="0" smtClean="0"/>
              <a:t>मेरा काम</a:t>
            </a:r>
            <a:r>
              <a:rPr lang="en-US" sz="2000" dirty="0" smtClean="0"/>
              <a:t>,</a:t>
            </a:r>
            <a:endParaRPr lang="hi-IN" sz="2000" dirty="0"/>
          </a:p>
          <a:p>
            <a:pPr algn="ctr"/>
            <a:r>
              <a:rPr lang="en-US" sz="2000" b="1" dirty="0"/>
              <a:t>PS:</a:t>
            </a:r>
            <a:r>
              <a:rPr lang="en-US" sz="2000" dirty="0"/>
              <a:t> </a:t>
            </a:r>
            <a:r>
              <a:rPr lang="hi-IN" sz="2000" dirty="0"/>
              <a:t>इसे </a:t>
            </a:r>
            <a:r>
              <a:rPr lang="en-US" sz="2000" dirty="0" smtClean="0"/>
              <a:t>“</a:t>
            </a:r>
            <a:r>
              <a:rPr lang="hi-IN" sz="2000" u="sng" dirty="0" smtClean="0"/>
              <a:t>शाहीन </a:t>
            </a:r>
            <a:r>
              <a:rPr lang="hi-IN" sz="2000" u="sng" dirty="0"/>
              <a:t>के </a:t>
            </a:r>
            <a:r>
              <a:rPr lang="hi-IN" sz="2000" u="sng" dirty="0" smtClean="0"/>
              <a:t>पंजे</a:t>
            </a:r>
            <a:r>
              <a:rPr lang="en-US" sz="2000" dirty="0" smtClean="0"/>
              <a:t>”</a:t>
            </a:r>
            <a:r>
              <a:rPr lang="hi-IN" sz="2000" dirty="0" smtClean="0"/>
              <a:t> </a:t>
            </a:r>
            <a:r>
              <a:rPr lang="hi-IN" sz="2000" dirty="0"/>
              <a:t>कहेते </a:t>
            </a:r>
            <a:r>
              <a:rPr lang="hi-IN" sz="2000" dirty="0" smtClean="0"/>
              <a:t>है</a:t>
            </a:r>
            <a:r>
              <a:rPr lang="en-US" sz="2000" dirty="0" smtClean="0"/>
              <a:t>!</a:t>
            </a:r>
            <a:endParaRPr lang="hi-IN" sz="2000" dirty="0"/>
          </a:p>
        </p:txBody>
      </p:sp>
      <p:sp>
        <p:nvSpPr>
          <p:cNvPr id="17" name="Rectangular Callout 16"/>
          <p:cNvSpPr/>
          <p:nvPr/>
        </p:nvSpPr>
        <p:spPr>
          <a:xfrm>
            <a:off x="1063868" y="3641266"/>
            <a:ext cx="1538655" cy="686691"/>
          </a:xfrm>
          <a:prstGeom prst="wedgeRectCallout">
            <a:avLst>
              <a:gd name="adj1" fmla="val -57407"/>
              <a:gd name="adj2" fmla="val -91676"/>
            </a:avLst>
          </a:prstGeom>
          <a:ln w="38100">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err="1"/>
              <a:t>oww</a:t>
            </a:r>
            <a:r>
              <a:rPr lang="en-US" sz="2000" dirty="0"/>
              <a:t>..my hand is </a:t>
            </a:r>
            <a:r>
              <a:rPr lang="en-US" sz="2000" dirty="0" smtClean="0"/>
              <a:t>hurting</a:t>
            </a:r>
            <a:r>
              <a:rPr lang="gu-IN" sz="2000" dirty="0" smtClean="0"/>
              <a:t> </a:t>
            </a:r>
            <a:r>
              <a:rPr lang="gu-IN" sz="2000" dirty="0" smtClean="0">
                <a:sym typeface="Wingdings" panose="05000000000000000000" pitchFamily="2" charset="2"/>
              </a:rPr>
              <a:t></a:t>
            </a:r>
            <a:endParaRPr lang="hi-IN" sz="2000" dirty="0"/>
          </a:p>
        </p:txBody>
      </p:sp>
      <p:sp>
        <p:nvSpPr>
          <p:cNvPr id="18" name="Rectangular Callout 17"/>
          <p:cNvSpPr/>
          <p:nvPr/>
        </p:nvSpPr>
        <p:spPr>
          <a:xfrm>
            <a:off x="7353940" y="1213338"/>
            <a:ext cx="1790059" cy="888024"/>
          </a:xfrm>
          <a:prstGeom prst="wedgeRectCallout">
            <a:avLst>
              <a:gd name="adj1" fmla="val -42321"/>
              <a:gd name="adj2" fmla="val 16474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@GSHSEB authors correct the spelling in std.12 Geography textbook</a:t>
            </a:r>
            <a:endParaRPr lang="hi-IN" sz="1400" dirty="0"/>
          </a:p>
        </p:txBody>
      </p:sp>
    </p:spTree>
    <p:extLst>
      <p:ext uri="{BB962C8B-B14F-4D97-AF65-F5344CB8AC3E}">
        <p14:creationId xmlns:p14="http://schemas.microsoft.com/office/powerpoint/2010/main" val="3561680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smtClean="0"/>
              <a:t>Thanks to currency manipulation, China’s Balance of Payment (2014)</a:t>
            </a:r>
            <a:endParaRPr lang="en-US" sz="2400" dirty="0"/>
          </a:p>
        </p:txBody>
      </p:sp>
      <p:pic>
        <p:nvPicPr>
          <p:cNvPr id="6" name="Content Placeholder 5"/>
          <p:cNvPicPr>
            <a:picLocks noGrp="1" noChangeAspect="1"/>
          </p:cNvPicPr>
          <p:nvPr>
            <p:ph idx="4294967295"/>
          </p:nvPr>
        </p:nvPicPr>
        <p:blipFill>
          <a:blip r:embed="rId3" cstate="email">
            <a:extLst>
              <a:ext uri="{28A0092B-C50C-407E-A947-70E740481C1C}">
                <a14:useLocalDpi xmlns:a14="http://schemas.microsoft.com/office/drawing/2010/main"/>
              </a:ext>
            </a:extLst>
          </a:blip>
          <a:stretch>
            <a:fillRect/>
          </a:stretch>
        </p:blipFill>
        <p:spPr>
          <a:xfrm>
            <a:off x="0" y="672248"/>
            <a:ext cx="7886700" cy="384333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0836" y="2385619"/>
            <a:ext cx="1164049" cy="873037"/>
          </a:xfrm>
          <a:prstGeom prst="rect">
            <a:avLst/>
          </a:prstGeom>
        </p:spPr>
      </p:pic>
      <p:sp>
        <p:nvSpPr>
          <p:cNvPr id="8" name="Up Arrow Callout 7"/>
          <p:cNvSpPr/>
          <p:nvPr/>
        </p:nvSpPr>
        <p:spPr>
          <a:xfrm>
            <a:off x="803785" y="4442401"/>
            <a:ext cx="3686264" cy="1536368"/>
          </a:xfrm>
          <a:prstGeom prst="upArrowCallou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Franklin Gothic Medium Cond" panose="020B0606030402020204" pitchFamily="34" charset="0"/>
              </a:rPr>
              <a:t>Current Account surplus (+210 </a:t>
            </a:r>
            <a:r>
              <a:rPr lang="en-US" sz="3200" dirty="0" err="1">
                <a:latin typeface="Franklin Gothic Medium Cond" panose="020B0606030402020204" pitchFamily="34" charset="0"/>
              </a:rPr>
              <a:t>Bn</a:t>
            </a:r>
            <a:r>
              <a:rPr lang="en-US" sz="3200" dirty="0">
                <a:latin typeface="Franklin Gothic Medium Cond" panose="020B0606030402020204" pitchFamily="34" charset="0"/>
              </a:rPr>
              <a:t>)</a:t>
            </a:r>
          </a:p>
        </p:txBody>
      </p:sp>
      <p:sp>
        <p:nvSpPr>
          <p:cNvPr id="9" name="Rectangle 8"/>
          <p:cNvSpPr/>
          <p:nvPr/>
        </p:nvSpPr>
        <p:spPr>
          <a:xfrm rot="20968760">
            <a:off x="755300" y="1764989"/>
            <a:ext cx="4357594" cy="804455"/>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Franklin Gothic Medium Cond" panose="020B0606030402020204" pitchFamily="34" charset="0"/>
              </a:rPr>
              <a:t>Export (undervalued yuan, </a:t>
            </a:r>
            <a:r>
              <a:rPr lang="en-US" sz="2000" dirty="0" smtClean="0">
                <a:latin typeface="Franklin Gothic Medium Cond" panose="020B0606030402020204" pitchFamily="34" charset="0"/>
              </a:rPr>
              <a:t>labor exploitation)</a:t>
            </a:r>
            <a:endParaRPr lang="en-US" sz="2000" dirty="0">
              <a:latin typeface="Franklin Gothic Medium Cond" panose="020B0606030402020204" pitchFamily="34" charset="0"/>
            </a:endParaRPr>
          </a:p>
          <a:p>
            <a:pPr algn="ctr"/>
            <a:r>
              <a:rPr lang="en-US" sz="2000" dirty="0">
                <a:latin typeface="Franklin Gothic Medium Cond" panose="020B0606030402020204" pitchFamily="34" charset="0"/>
              </a:rPr>
              <a:t>Import: restrained (IT/Pharma</a:t>
            </a:r>
            <a:r>
              <a:rPr lang="en-US" sz="2000" dirty="0" smtClean="0">
                <a:latin typeface="Franklin Gothic Medium Cond" panose="020B0606030402020204" pitchFamily="34" charset="0"/>
              </a:rPr>
              <a:t>) ▼</a:t>
            </a:r>
            <a:endParaRPr lang="en-US" sz="2000" dirty="0">
              <a:latin typeface="Franklin Gothic Medium Cond" panose="020B0606030402020204" pitchFamily="34" charset="0"/>
            </a:endParaRPr>
          </a:p>
        </p:txBody>
      </p:sp>
      <p:sp>
        <p:nvSpPr>
          <p:cNvPr id="10" name="Up Arrow Callout 9"/>
          <p:cNvSpPr/>
          <p:nvPr/>
        </p:nvSpPr>
        <p:spPr>
          <a:xfrm>
            <a:off x="5125618" y="4442401"/>
            <a:ext cx="3445322" cy="1536368"/>
          </a:xfrm>
          <a:prstGeom prst="upArrowCallout">
            <a:avLst/>
          </a:prstGeom>
          <a:solidFill>
            <a:schemeClr val="accent2">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Medium Cond" panose="020B0606030402020204" pitchFamily="34" charset="0"/>
              </a:rPr>
              <a:t>Capital Acc. DEFICIT -96 Bn.</a:t>
            </a:r>
          </a:p>
        </p:txBody>
      </p:sp>
      <p:sp>
        <p:nvSpPr>
          <p:cNvPr id="11" name="Pentagon 10"/>
          <p:cNvSpPr/>
          <p:nvPr/>
        </p:nvSpPr>
        <p:spPr>
          <a:xfrm rot="1458395">
            <a:off x="6642523" y="2899351"/>
            <a:ext cx="2138211" cy="1029350"/>
          </a:xfrm>
          <a:prstGeom prst="homePlate">
            <a:avLst>
              <a:gd name="adj" fmla="val 31374"/>
            </a:avLst>
          </a:prstGeom>
          <a:solidFill>
            <a:schemeClr val="accent2">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ranklin Gothic Medium Cond" panose="020B0606030402020204" pitchFamily="34" charset="0"/>
              </a:rPr>
              <a:t>US bond </a:t>
            </a:r>
            <a:r>
              <a:rPr lang="en-US" sz="2400" dirty="0" smtClean="0">
                <a:latin typeface="Franklin Gothic Medium Cond" panose="020B0606030402020204" pitchFamily="34" charset="0"/>
              </a:rPr>
              <a:t>purchase</a:t>
            </a:r>
            <a:endParaRPr lang="en-US" sz="2400" dirty="0">
              <a:latin typeface="Franklin Gothic Medium Cond" panose="020B0606030402020204" pitchFamily="34" charset="0"/>
            </a:endParaRPr>
          </a:p>
          <a:p>
            <a:pPr algn="ctr"/>
            <a:r>
              <a:rPr lang="en-US" sz="2400" dirty="0">
                <a:latin typeface="Franklin Gothic Medium Cond" panose="020B0606030402020204" pitchFamily="34" charset="0"/>
              </a:rPr>
              <a:t>(-)</a:t>
            </a:r>
          </a:p>
        </p:txBody>
      </p:sp>
      <p:sp>
        <p:nvSpPr>
          <p:cNvPr id="12" name="Rectangle 11"/>
          <p:cNvSpPr/>
          <p:nvPr/>
        </p:nvSpPr>
        <p:spPr>
          <a:xfrm rot="1018002">
            <a:off x="2668195" y="3754747"/>
            <a:ext cx="1867611" cy="424392"/>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latin typeface="Franklin Gothic Medium Cond" panose="020B0606030402020204" pitchFamily="34" charset="0"/>
              </a:rPr>
              <a:t>Remi</a:t>
            </a:r>
            <a:r>
              <a:rPr lang="en-US" sz="2100" dirty="0">
                <a:latin typeface="Franklin Gothic Medium Cond" panose="020B0606030402020204" pitchFamily="34" charset="0"/>
              </a:rPr>
              <a:t>. 2</a:t>
            </a:r>
            <a:r>
              <a:rPr lang="en-US" sz="2100" baseline="30000" dirty="0">
                <a:latin typeface="Franklin Gothic Medium Cond" panose="020B0606030402020204" pitchFamily="34" charset="0"/>
              </a:rPr>
              <a:t>nd</a:t>
            </a:r>
            <a:r>
              <a:rPr lang="en-US" sz="2100" dirty="0">
                <a:latin typeface="Franklin Gothic Medium Cond" panose="020B0606030402020204" pitchFamily="34" charset="0"/>
              </a:rPr>
              <a:t> largest</a:t>
            </a:r>
          </a:p>
        </p:txBody>
      </p:sp>
    </p:spTree>
    <p:extLst>
      <p:ext uri="{BB962C8B-B14F-4D97-AF65-F5344CB8AC3E}">
        <p14:creationId xmlns:p14="http://schemas.microsoft.com/office/powerpoint/2010/main" val="1319143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Since China’s </a:t>
            </a:r>
            <a:r>
              <a:rPr lang="en-US" dirty="0" err="1" smtClean="0"/>
              <a:t>BoP</a:t>
            </a:r>
            <a:r>
              <a:rPr lang="en-US" dirty="0" smtClean="0"/>
              <a:t> is positive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9815724"/>
              </p:ext>
            </p:extLst>
          </p:nvPr>
        </p:nvGraphicFramePr>
        <p:xfrm>
          <a:off x="-2353134" y="979699"/>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44791" y="795523"/>
            <a:ext cx="2859265" cy="2209737"/>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20462" y="611347"/>
            <a:ext cx="2248659" cy="2248659"/>
          </a:xfrm>
          <a:prstGeom prst="rect">
            <a:avLst/>
          </a:prstGeom>
        </p:spPr>
      </p:pic>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352398" y="1785808"/>
            <a:ext cx="1373067" cy="1373067"/>
          </a:xfrm>
          <a:prstGeom prst="rect">
            <a:avLst/>
          </a:prstGeom>
        </p:spPr>
      </p:pic>
      <p:sp>
        <p:nvSpPr>
          <p:cNvPr id="11" name="Rectangle 10"/>
          <p:cNvSpPr/>
          <p:nvPr/>
        </p:nvSpPr>
        <p:spPr>
          <a:xfrm>
            <a:off x="4906109" y="5756730"/>
            <a:ext cx="4237892" cy="10902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200" dirty="0" smtClean="0"/>
              <a:t>Cumulatively, Largest Forex in the world: ~3 trillion$</a:t>
            </a:r>
            <a:endParaRPr lang="en-US" sz="3200" dirty="0"/>
          </a:p>
        </p:txBody>
      </p:sp>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08042" y="2440501"/>
            <a:ext cx="1373067" cy="1373067"/>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38932" y="2124942"/>
            <a:ext cx="1373067" cy="1373067"/>
          </a:xfrm>
          <a:prstGeom prst="rect">
            <a:avLst/>
          </a:prstGeom>
        </p:spPr>
      </p:pic>
      <p:pic>
        <p:nvPicPr>
          <p:cNvPr id="14" name="Picture 1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607124" y="4311717"/>
            <a:ext cx="2536876" cy="1415784"/>
          </a:xfrm>
          <a:prstGeom prst="rect">
            <a:avLst/>
          </a:prstGeom>
        </p:spPr>
      </p:pic>
      <p:pic>
        <p:nvPicPr>
          <p:cNvPr id="15" name="Picture 14"/>
          <p:cNvPicPr>
            <a:picLocks noChangeAspect="1"/>
          </p:cNvPicPr>
          <p:nvPr/>
        </p:nvPicPr>
        <p:blipFill rotWithShape="1">
          <a:blip r:embed="rId12" cstate="email">
            <a:extLst>
              <a:ext uri="{28A0092B-C50C-407E-A947-70E740481C1C}">
                <a14:useLocalDpi xmlns:a14="http://schemas.microsoft.com/office/drawing/2010/main"/>
              </a:ext>
            </a:extLst>
          </a:blip>
          <a:srcRect l="18123"/>
          <a:stretch/>
        </p:blipFill>
        <p:spPr>
          <a:xfrm>
            <a:off x="4132385" y="4311717"/>
            <a:ext cx="2600998" cy="1419184"/>
          </a:xfrm>
          <a:prstGeom prst="rect">
            <a:avLst/>
          </a:prstGeom>
        </p:spPr>
      </p:pic>
      <p:sp>
        <p:nvSpPr>
          <p:cNvPr id="2" name="Right Arrow 1"/>
          <p:cNvSpPr/>
          <p:nvPr/>
        </p:nvSpPr>
        <p:spPr>
          <a:xfrm rot="18355236">
            <a:off x="3501214" y="3531490"/>
            <a:ext cx="2226410" cy="65469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Purchase $</a:t>
            </a:r>
            <a:endParaRPr lang="en-US" sz="2800" dirty="0"/>
          </a:p>
        </p:txBody>
      </p:sp>
    </p:spTree>
    <p:extLst>
      <p:ext uri="{BB962C8B-B14F-4D97-AF65-F5344CB8AC3E}">
        <p14:creationId xmlns:p14="http://schemas.microsoft.com/office/powerpoint/2010/main" val="2953029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BF5686B-A735-425A-B15E-AFA2714AA6CF}"/>
                                            </p:graphicEl>
                                          </p:spTgt>
                                        </p:tgtEl>
                                        <p:attrNameLst>
                                          <p:attrName>style.visibility</p:attrName>
                                        </p:attrNameLst>
                                      </p:cBhvr>
                                      <p:to>
                                        <p:strVal val="visible"/>
                                      </p:to>
                                    </p:set>
                                    <p:animEffect transition="in" filter="fade">
                                      <p:cBhvr>
                                        <p:cTn id="7" dur="500"/>
                                        <p:tgtEl>
                                          <p:spTgt spid="5">
                                            <p:graphicEl>
                                              <a:dgm id="{CBF5686B-A735-425A-B15E-AFA2714AA6C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9767E53-4F2C-4B25-9272-EA48EFD4B4A9}"/>
                                            </p:graphicEl>
                                          </p:spTgt>
                                        </p:tgtEl>
                                        <p:attrNameLst>
                                          <p:attrName>style.visibility</p:attrName>
                                        </p:attrNameLst>
                                      </p:cBhvr>
                                      <p:to>
                                        <p:strVal val="visible"/>
                                      </p:to>
                                    </p:set>
                                    <p:animEffect transition="in" filter="fade">
                                      <p:cBhvr>
                                        <p:cTn id="10" dur="500"/>
                                        <p:tgtEl>
                                          <p:spTgt spid="5">
                                            <p:graphicEl>
                                              <a:dgm id="{C9767E53-4F2C-4B25-9272-EA48EFD4B4A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555F65A-326B-44A6-8E00-C74A6F92B9C9}"/>
                                            </p:graphicEl>
                                          </p:spTgt>
                                        </p:tgtEl>
                                        <p:attrNameLst>
                                          <p:attrName>style.visibility</p:attrName>
                                        </p:attrNameLst>
                                      </p:cBhvr>
                                      <p:to>
                                        <p:strVal val="visible"/>
                                      </p:to>
                                    </p:set>
                                    <p:animEffect transition="in" filter="fade">
                                      <p:cBhvr>
                                        <p:cTn id="15" dur="500"/>
                                        <p:tgtEl>
                                          <p:spTgt spid="5">
                                            <p:graphicEl>
                                              <a:dgm id="{4555F65A-326B-44A6-8E00-C74A6F92B9C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2DAC851-116C-4D11-9504-0046F3706860}"/>
                                            </p:graphicEl>
                                          </p:spTgt>
                                        </p:tgtEl>
                                        <p:attrNameLst>
                                          <p:attrName>style.visibility</p:attrName>
                                        </p:attrNameLst>
                                      </p:cBhvr>
                                      <p:to>
                                        <p:strVal val="visible"/>
                                      </p:to>
                                    </p:set>
                                    <p:animEffect transition="in" filter="fade">
                                      <p:cBhvr>
                                        <p:cTn id="20" dur="500"/>
                                        <p:tgtEl>
                                          <p:spTgt spid="5">
                                            <p:graphicEl>
                                              <a:dgm id="{B2DAC851-116C-4D11-9504-0046F370686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587AB83E-5A92-47F6-920D-6A6B03DA0DE3}"/>
                                            </p:graphicEl>
                                          </p:spTgt>
                                        </p:tgtEl>
                                        <p:attrNameLst>
                                          <p:attrName>style.visibility</p:attrName>
                                        </p:attrNameLst>
                                      </p:cBhvr>
                                      <p:to>
                                        <p:strVal val="visible"/>
                                      </p:to>
                                    </p:set>
                                    <p:animEffect transition="in" filter="fade">
                                      <p:cBhvr>
                                        <p:cTn id="23" dur="500"/>
                                        <p:tgtEl>
                                          <p:spTgt spid="5">
                                            <p:graphicEl>
                                              <a:dgm id="{587AB83E-5A92-47F6-920D-6A6B03DA0DE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7B48488D-2232-4BE3-84ED-75D554848B8B}"/>
                                            </p:graphicEl>
                                          </p:spTgt>
                                        </p:tgtEl>
                                        <p:attrNameLst>
                                          <p:attrName>style.visibility</p:attrName>
                                        </p:attrNameLst>
                                      </p:cBhvr>
                                      <p:to>
                                        <p:strVal val="visible"/>
                                      </p:to>
                                    </p:set>
                                    <p:animEffect transition="in" filter="fade">
                                      <p:cBhvr>
                                        <p:cTn id="28" dur="500"/>
                                        <p:tgtEl>
                                          <p:spTgt spid="5">
                                            <p:graphicEl>
                                              <a:dgm id="{7B48488D-2232-4BE3-84ED-75D554848B8B}"/>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39E454F9-8A5A-41FE-8F10-8ED701C113A1}"/>
                                            </p:graphicEl>
                                          </p:spTgt>
                                        </p:tgtEl>
                                        <p:attrNameLst>
                                          <p:attrName>style.visibility</p:attrName>
                                        </p:attrNameLst>
                                      </p:cBhvr>
                                      <p:to>
                                        <p:strVal val="visible"/>
                                      </p:to>
                                    </p:set>
                                    <p:animEffect transition="in" filter="fade">
                                      <p:cBhvr>
                                        <p:cTn id="33" dur="500"/>
                                        <p:tgtEl>
                                          <p:spTgt spid="5">
                                            <p:graphicEl>
                                              <a:dgm id="{39E454F9-8A5A-41FE-8F10-8ED701C113A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0B22CF62-7FC2-491E-9190-B9CBD160AD03}"/>
                                            </p:graphicEl>
                                          </p:spTgt>
                                        </p:tgtEl>
                                        <p:attrNameLst>
                                          <p:attrName>style.visibility</p:attrName>
                                        </p:attrNameLst>
                                      </p:cBhvr>
                                      <p:to>
                                        <p:strVal val="visible"/>
                                      </p:to>
                                    </p:set>
                                    <p:animEffect transition="in" filter="fade">
                                      <p:cBhvr>
                                        <p:cTn id="36" dur="500"/>
                                        <p:tgtEl>
                                          <p:spTgt spid="5">
                                            <p:graphicEl>
                                              <a:dgm id="{0B22CF62-7FC2-491E-9190-B9CBD160AD0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A40891B9-89AE-4C87-9754-3F1B77B99F48}"/>
                                            </p:graphicEl>
                                          </p:spTgt>
                                        </p:tgtEl>
                                        <p:attrNameLst>
                                          <p:attrName>style.visibility</p:attrName>
                                        </p:attrNameLst>
                                      </p:cBhvr>
                                      <p:to>
                                        <p:strVal val="visible"/>
                                      </p:to>
                                    </p:set>
                                    <p:animEffect transition="in" filter="fade">
                                      <p:cBhvr>
                                        <p:cTn id="41" dur="500"/>
                                        <p:tgtEl>
                                          <p:spTgt spid="5">
                                            <p:graphicEl>
                                              <a:dgm id="{A40891B9-89AE-4C87-9754-3F1B77B99F48}"/>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346C8355-C6A6-45AA-A697-4BAD28BA2460}"/>
                                            </p:graphicEl>
                                          </p:spTgt>
                                        </p:tgtEl>
                                        <p:attrNameLst>
                                          <p:attrName>style.visibility</p:attrName>
                                        </p:attrNameLst>
                                      </p:cBhvr>
                                      <p:to>
                                        <p:strVal val="visible"/>
                                      </p:to>
                                    </p:set>
                                    <p:animEffect transition="in" filter="fade">
                                      <p:cBhvr>
                                        <p:cTn id="46" dur="500"/>
                                        <p:tgtEl>
                                          <p:spTgt spid="5">
                                            <p:graphicEl>
                                              <a:dgm id="{346C8355-C6A6-45AA-A697-4BAD28BA246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7BD69C6C-43DB-4646-AE0D-491B2DE5FF33}"/>
                                            </p:graphicEl>
                                          </p:spTgt>
                                        </p:tgtEl>
                                        <p:attrNameLst>
                                          <p:attrName>style.visibility</p:attrName>
                                        </p:attrNameLst>
                                      </p:cBhvr>
                                      <p:to>
                                        <p:strVal val="visible"/>
                                      </p:to>
                                    </p:set>
                                    <p:animEffect transition="in" filter="fade">
                                      <p:cBhvr>
                                        <p:cTn id="49" dur="500"/>
                                        <p:tgtEl>
                                          <p:spTgt spid="5">
                                            <p:graphicEl>
                                              <a:dgm id="{7BD69C6C-43DB-4646-AE0D-491B2DE5FF33}"/>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36420A8C-EBDC-4CAA-9518-86DCF08D4B41}"/>
                                            </p:graphicEl>
                                          </p:spTgt>
                                        </p:tgtEl>
                                        <p:attrNameLst>
                                          <p:attrName>style.visibility</p:attrName>
                                        </p:attrNameLst>
                                      </p:cBhvr>
                                      <p:to>
                                        <p:strVal val="visible"/>
                                      </p:to>
                                    </p:set>
                                    <p:animEffect transition="in" filter="fade">
                                      <p:cBhvr>
                                        <p:cTn id="54" dur="500"/>
                                        <p:tgtEl>
                                          <p:spTgt spid="5">
                                            <p:graphicEl>
                                              <a:dgm id="{36420A8C-EBDC-4CAA-9518-86DCF08D4B41}"/>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graphicEl>
                                              <a:dgm id="{76915D41-803A-4D57-A4CF-A697C49302D8}"/>
                                            </p:graphicEl>
                                          </p:spTgt>
                                        </p:tgtEl>
                                        <p:attrNameLst>
                                          <p:attrName>style.visibility</p:attrName>
                                        </p:attrNameLst>
                                      </p:cBhvr>
                                      <p:to>
                                        <p:strVal val="visible"/>
                                      </p:to>
                                    </p:set>
                                    <p:animEffect transition="in" filter="fade">
                                      <p:cBhvr>
                                        <p:cTn id="59" dur="500"/>
                                        <p:tgtEl>
                                          <p:spTgt spid="5">
                                            <p:graphicEl>
                                              <a:dgm id="{76915D41-803A-4D57-A4CF-A697C49302D8}"/>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C69EE5B0-20BF-43AC-9C1E-201A555571AF}"/>
                                            </p:graphicEl>
                                          </p:spTgt>
                                        </p:tgtEl>
                                        <p:attrNameLst>
                                          <p:attrName>style.visibility</p:attrName>
                                        </p:attrNameLst>
                                      </p:cBhvr>
                                      <p:to>
                                        <p:strVal val="visible"/>
                                      </p:to>
                                    </p:set>
                                    <p:animEffect transition="in" filter="fade">
                                      <p:cBhvr>
                                        <p:cTn id="62" dur="500"/>
                                        <p:tgtEl>
                                          <p:spTgt spid="5">
                                            <p:graphicEl>
                                              <a:dgm id="{C69EE5B0-20BF-43AC-9C1E-201A555571AF}"/>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dgm id="{9C499864-82D6-46F4-A401-0FBE1B387734}"/>
                                            </p:graphicEl>
                                          </p:spTgt>
                                        </p:tgtEl>
                                        <p:attrNameLst>
                                          <p:attrName>style.visibility</p:attrName>
                                        </p:attrNameLst>
                                      </p:cBhvr>
                                      <p:to>
                                        <p:strVal val="visible"/>
                                      </p:to>
                                    </p:set>
                                    <p:animEffect transition="in" filter="fade">
                                      <p:cBhvr>
                                        <p:cTn id="67" dur="500"/>
                                        <p:tgtEl>
                                          <p:spTgt spid="5">
                                            <p:graphicEl>
                                              <a:dgm id="{9C499864-82D6-46F4-A401-0FBE1B387734}"/>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graphicEl>
                                              <a:dgm id="{5B89D15A-907D-41CB-B7D3-08D905AB80E7}"/>
                                            </p:graphicEl>
                                          </p:spTgt>
                                        </p:tgtEl>
                                        <p:attrNameLst>
                                          <p:attrName>style.visibility</p:attrName>
                                        </p:attrNameLst>
                                      </p:cBhvr>
                                      <p:to>
                                        <p:strVal val="visible"/>
                                      </p:to>
                                    </p:set>
                                    <p:animEffect transition="in" filter="fade">
                                      <p:cBhvr>
                                        <p:cTn id="72" dur="500"/>
                                        <p:tgtEl>
                                          <p:spTgt spid="5">
                                            <p:graphicEl>
                                              <a:dgm id="{5B89D15A-907D-41CB-B7D3-08D905AB80E7}"/>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graphicEl>
                                              <a:dgm id="{BE18ED48-6660-423E-9D80-D25DAB8B460B}"/>
                                            </p:graphicEl>
                                          </p:spTgt>
                                        </p:tgtEl>
                                        <p:attrNameLst>
                                          <p:attrName>style.visibility</p:attrName>
                                        </p:attrNameLst>
                                      </p:cBhvr>
                                      <p:to>
                                        <p:strVal val="visible"/>
                                      </p:to>
                                    </p:set>
                                    <p:animEffect transition="in" filter="fade">
                                      <p:cBhvr>
                                        <p:cTn id="75" dur="500"/>
                                        <p:tgtEl>
                                          <p:spTgt spid="5">
                                            <p:graphicEl>
                                              <a:dgm id="{BE18ED48-6660-423E-9D80-D25DAB8B460B}"/>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
                                            <p:graphicEl>
                                              <a:dgm id="{A706E436-C8DE-43BA-983D-0DF6B3CED34E}"/>
                                            </p:graphicEl>
                                          </p:spTgt>
                                        </p:tgtEl>
                                        <p:attrNameLst>
                                          <p:attrName>style.visibility</p:attrName>
                                        </p:attrNameLst>
                                      </p:cBhvr>
                                      <p:to>
                                        <p:strVal val="visible"/>
                                      </p:to>
                                    </p:set>
                                    <p:animEffect transition="in" filter="fade">
                                      <p:cBhvr>
                                        <p:cTn id="80" dur="500"/>
                                        <p:tgtEl>
                                          <p:spTgt spid="5">
                                            <p:graphicEl>
                                              <a:dgm id="{A706E436-C8DE-43BA-983D-0DF6B3CED34E}"/>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1000"/>
                                        <p:tgtEl>
                                          <p:spTgt spid="2"/>
                                        </p:tgtEl>
                                      </p:cBhvr>
                                    </p:animEffect>
                                    <p:anim calcmode="lin" valueType="num">
                                      <p:cBhvr>
                                        <p:cTn id="86" dur="1000" fill="hold"/>
                                        <p:tgtEl>
                                          <p:spTgt spid="2"/>
                                        </p:tgtEl>
                                        <p:attrNameLst>
                                          <p:attrName>ppt_x</p:attrName>
                                        </p:attrNameLst>
                                      </p:cBhvr>
                                      <p:tavLst>
                                        <p:tav tm="0">
                                          <p:val>
                                            <p:strVal val="#ppt_x"/>
                                          </p:val>
                                        </p:tav>
                                        <p:tav tm="100000">
                                          <p:val>
                                            <p:strVal val="#ppt_x"/>
                                          </p:val>
                                        </p:tav>
                                      </p:tavLst>
                                    </p:anim>
                                    <p:anim calcmode="lin" valueType="num">
                                      <p:cBhvr>
                                        <p:cTn id="87" dur="1000" fill="hold"/>
                                        <p:tgtEl>
                                          <p:spTgt spid="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1000"/>
                                        <p:tgtEl>
                                          <p:spTgt spid="12"/>
                                        </p:tgtEl>
                                      </p:cBhvr>
                                    </p:animEffect>
                                    <p:anim calcmode="lin" valueType="num">
                                      <p:cBhvr>
                                        <p:cTn id="91" dur="1000" fill="hold"/>
                                        <p:tgtEl>
                                          <p:spTgt spid="12"/>
                                        </p:tgtEl>
                                        <p:attrNameLst>
                                          <p:attrName>ppt_x</p:attrName>
                                        </p:attrNameLst>
                                      </p:cBhvr>
                                      <p:tavLst>
                                        <p:tav tm="0">
                                          <p:val>
                                            <p:strVal val="#ppt_x"/>
                                          </p:val>
                                        </p:tav>
                                        <p:tav tm="100000">
                                          <p:val>
                                            <p:strVal val="#ppt_x"/>
                                          </p:val>
                                        </p:tav>
                                      </p:tavLst>
                                    </p:anim>
                                    <p:anim calcmode="lin" valueType="num">
                                      <p:cBhvr>
                                        <p:cTn id="92" dur="1000" fill="hold"/>
                                        <p:tgtEl>
                                          <p:spTgt spid="12"/>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anim calcmode="lin" valueType="num">
                                      <p:cBhvr>
                                        <p:cTn id="96" dur="1000" fill="hold"/>
                                        <p:tgtEl>
                                          <p:spTgt spid="13"/>
                                        </p:tgtEl>
                                        <p:attrNameLst>
                                          <p:attrName>ppt_x</p:attrName>
                                        </p:attrNameLst>
                                      </p:cBhvr>
                                      <p:tavLst>
                                        <p:tav tm="0">
                                          <p:val>
                                            <p:strVal val="#ppt_x"/>
                                          </p:val>
                                        </p:tav>
                                        <p:tav tm="100000">
                                          <p:val>
                                            <p:strVal val="#ppt_x"/>
                                          </p:val>
                                        </p:tav>
                                      </p:tavLst>
                                    </p:anim>
                                    <p:anim calcmode="lin" valueType="num">
                                      <p:cBhvr>
                                        <p:cTn id="97" dur="1000" fill="hold"/>
                                        <p:tgtEl>
                                          <p:spTgt spid="1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1000"/>
                                        <p:tgtEl>
                                          <p:spTgt spid="8"/>
                                        </p:tgtEl>
                                      </p:cBhvr>
                                    </p:animEffect>
                                    <p:anim calcmode="lin" valueType="num">
                                      <p:cBhvr>
                                        <p:cTn id="101" dur="1000" fill="hold"/>
                                        <p:tgtEl>
                                          <p:spTgt spid="8"/>
                                        </p:tgtEl>
                                        <p:attrNameLst>
                                          <p:attrName>ppt_x</p:attrName>
                                        </p:attrNameLst>
                                      </p:cBhvr>
                                      <p:tavLst>
                                        <p:tav tm="0">
                                          <p:val>
                                            <p:strVal val="#ppt_x"/>
                                          </p:val>
                                        </p:tav>
                                        <p:tav tm="100000">
                                          <p:val>
                                            <p:strVal val="#ppt_x"/>
                                          </p:val>
                                        </p:tav>
                                      </p:tavLst>
                                    </p:anim>
                                    <p:anim calcmode="lin" valueType="num">
                                      <p:cBhvr>
                                        <p:cTn id="10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left)">
                                      <p:cBhvr>
                                        <p:cTn id="107" dur="500"/>
                                        <p:tgtEl>
                                          <p:spTgt spid="15"/>
                                        </p:tgtEl>
                                      </p:cBhvr>
                                    </p:animEffect>
                                  </p:childTnLst>
                                </p:cTn>
                              </p:par>
                              <p:par>
                                <p:cTn id="108" presetID="22" presetClass="entr" presetSubtype="8" fill="hold" nodeType="with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left)">
                                      <p:cBhvr>
                                        <p:cTn id="110" dur="500"/>
                                        <p:tgtEl>
                                          <p:spTgt spid="1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up)">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1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2572" y="2353238"/>
            <a:ext cx="7371428" cy="450476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716" y="2502708"/>
            <a:ext cx="1879629" cy="3115577"/>
          </a:xfrm>
          <a:prstGeom prst="rect">
            <a:avLst/>
          </a:prstGeom>
        </p:spPr>
      </p:pic>
      <p:sp>
        <p:nvSpPr>
          <p:cNvPr id="6" name="Rectangular Callout 5"/>
          <p:cNvSpPr/>
          <p:nvPr/>
        </p:nvSpPr>
        <p:spPr>
          <a:xfrm>
            <a:off x="10716" y="79131"/>
            <a:ext cx="2732484" cy="2274107"/>
          </a:xfrm>
          <a:prstGeom prst="wedgeRectCallout">
            <a:avLst>
              <a:gd name="adj1" fmla="val -22569"/>
              <a:gd name="adj2" fmla="val 6977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How can </a:t>
            </a:r>
          </a:p>
          <a:p>
            <a:pPr algn="ctr"/>
            <a:r>
              <a:rPr lang="en-US" sz="2800" dirty="0" smtClean="0">
                <a:effectLst>
                  <a:outerShdw blurRad="38100" dist="38100" dir="2700000" algn="tl">
                    <a:srgbClr val="000000">
                      <a:alpha val="43137"/>
                    </a:srgbClr>
                  </a:outerShdw>
                </a:effectLst>
              </a:rPr>
              <a:t>“</a:t>
            </a:r>
            <a:r>
              <a:rPr lang="en-US" sz="2800" dirty="0" err="1" smtClean="0">
                <a:effectLst>
                  <a:outerShdw blurRad="38100" dist="38100" dir="2700000" algn="tl">
                    <a:srgbClr val="000000">
                      <a:alpha val="43137"/>
                    </a:srgbClr>
                  </a:outerShdw>
                </a:effectLst>
              </a:rPr>
              <a:t>ittu</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sa</a:t>
            </a:r>
            <a:r>
              <a:rPr lang="en-US" sz="2800" dirty="0" smtClean="0">
                <a:effectLst>
                  <a:outerShdw blurRad="38100" dist="38100" dir="2700000" algn="tl">
                    <a:srgbClr val="000000">
                      <a:alpha val="43137"/>
                    </a:srgbClr>
                  </a:outerShdw>
                </a:effectLst>
              </a:rPr>
              <a:t> </a:t>
            </a:r>
            <a:r>
              <a:rPr lang="en-US" sz="2800" dirty="0" err="1" smtClean="0">
                <a:effectLst>
                  <a:outerShdw blurRad="38100" dist="38100" dir="2700000" algn="tl">
                    <a:srgbClr val="000000">
                      <a:alpha val="43137"/>
                    </a:srgbClr>
                  </a:outerShdw>
                </a:effectLst>
              </a:rPr>
              <a:t>desh</a:t>
            </a:r>
            <a:r>
              <a:rPr lang="en-US" sz="2800" dirty="0" smtClean="0">
                <a:effectLst>
                  <a:outerShdw blurRad="38100" dist="38100" dir="2700000" algn="tl">
                    <a:srgbClr val="000000">
                      <a:alpha val="43137"/>
                    </a:srgbClr>
                  </a:outerShdw>
                </a:effectLst>
              </a:rPr>
              <a:t>” Taiwan have bigger Forex reserve than India!!?</a:t>
            </a:r>
            <a:endParaRPr lang="en-US" sz="2800"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8369" y="659423"/>
            <a:ext cx="6435969" cy="1124431"/>
          </a:xfrm>
          <a:prstGeom prst="rect">
            <a:avLst/>
          </a:prstGeom>
        </p:spPr>
      </p:pic>
      <p:sp>
        <p:nvSpPr>
          <p:cNvPr id="8" name="Flowchart: Process 7"/>
          <p:cNvSpPr/>
          <p:nvPr/>
        </p:nvSpPr>
        <p:spPr>
          <a:xfrm>
            <a:off x="1978269" y="5213838"/>
            <a:ext cx="5205046" cy="404447"/>
          </a:xfrm>
          <a:prstGeom prst="flowChart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22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746673" y="1890346"/>
            <a:ext cx="2143125" cy="1609725"/>
          </a:xfrm>
        </p:spPr>
      </p:pic>
      <p:sp>
        <p:nvSpPr>
          <p:cNvPr id="5" name="Content Placeholder 4"/>
          <p:cNvSpPr>
            <a:spLocks noGrp="1"/>
          </p:cNvSpPr>
          <p:nvPr>
            <p:ph idx="1"/>
          </p:nvPr>
        </p:nvSpPr>
        <p:spPr/>
        <p:txBody>
          <a:bodyPr>
            <a:noAutofit/>
          </a:bodyPr>
          <a:lstStyle/>
          <a:p>
            <a:pPr fontAlgn="ctr"/>
            <a:r>
              <a:rPr lang="en-US" sz="2800" dirty="0"/>
              <a:t>China, Japan and Korea business enterprises grew </a:t>
            </a:r>
            <a:r>
              <a:rPr lang="en-US" sz="2800" dirty="0" smtClean="0"/>
              <a:t>by keeping local currency undervalued. </a:t>
            </a:r>
          </a:p>
          <a:p>
            <a:pPr fontAlgn="ctr"/>
            <a:r>
              <a:rPr lang="en-US" sz="2800" dirty="0" smtClean="0"/>
              <a:t>But </a:t>
            </a:r>
            <a:r>
              <a:rPr lang="en-US" sz="2800" dirty="0"/>
              <a:t>later on paid negative consequences</a:t>
            </a:r>
            <a:r>
              <a:rPr lang="en-US" sz="2800" dirty="0" smtClean="0"/>
              <a:t>. [keep printing local currency-&gt; </a:t>
            </a:r>
            <a:r>
              <a:rPr lang="en-US" sz="2800" dirty="0" smtClean="0">
                <a:solidFill>
                  <a:srgbClr val="FFC000"/>
                </a:solidFill>
              </a:rPr>
              <a:t>inflation</a:t>
            </a:r>
            <a:r>
              <a:rPr lang="en-US" sz="2800" dirty="0" smtClean="0"/>
              <a:t>.]</a:t>
            </a:r>
            <a:endParaRPr lang="en-US" sz="2800" dirty="0"/>
          </a:p>
          <a:p>
            <a:pPr fontAlgn="ctr"/>
            <a:r>
              <a:rPr lang="en-US" sz="2800" dirty="0"/>
              <a:t>RBI </a:t>
            </a:r>
            <a:r>
              <a:rPr lang="en-US" sz="2800" dirty="0">
                <a:solidFill>
                  <a:srgbClr val="FFC000"/>
                </a:solidFill>
              </a:rPr>
              <a:t>does not manipulate </a:t>
            </a:r>
            <a:r>
              <a:rPr lang="en-US" sz="2800" dirty="0"/>
              <a:t>the exchange rate up or </a:t>
            </a:r>
            <a:r>
              <a:rPr lang="en-US" sz="2800" dirty="0" smtClean="0"/>
              <a:t>down, But </a:t>
            </a:r>
            <a:r>
              <a:rPr lang="en-US" sz="2800" dirty="0"/>
              <a:t>intervenes in the situation of </a:t>
            </a:r>
            <a:r>
              <a:rPr lang="en-US" sz="2800" dirty="0">
                <a:solidFill>
                  <a:srgbClr val="FFC000"/>
                </a:solidFill>
              </a:rPr>
              <a:t>extreme</a:t>
            </a:r>
            <a:r>
              <a:rPr lang="en-US" sz="2800" dirty="0"/>
              <a:t> </a:t>
            </a:r>
            <a:r>
              <a:rPr lang="en-US" sz="2800" dirty="0" smtClean="0">
                <a:solidFill>
                  <a:srgbClr val="FFC000"/>
                </a:solidFill>
              </a:rPr>
              <a:t>volatility</a:t>
            </a:r>
          </a:p>
          <a:p>
            <a:pPr fontAlgn="ctr"/>
            <a:r>
              <a:rPr lang="en-US" sz="2800" dirty="0" smtClean="0"/>
              <a:t>But we should target forex reserve $750bn -1 trillion:  </a:t>
            </a:r>
            <a:r>
              <a:rPr lang="en-US" sz="2800" dirty="0" smtClean="0">
                <a:solidFill>
                  <a:srgbClr val="FFC000"/>
                </a:solidFill>
              </a:rPr>
              <a:t>hard &amp; soft power </a:t>
            </a:r>
            <a:r>
              <a:rPr lang="en-US" sz="2800" dirty="0" smtClean="0"/>
              <a:t>in international relations.</a:t>
            </a:r>
          </a:p>
          <a:p>
            <a:pPr fontAlgn="ctr"/>
            <a:r>
              <a:rPr lang="en-US" sz="2800" dirty="0" smtClean="0"/>
              <a:t>Hence Make in India, Skill India, foreign trade policy…</a:t>
            </a:r>
            <a:endParaRPr lang="en-US" sz="2800" dirty="0"/>
          </a:p>
        </p:txBody>
      </p:sp>
      <p:sp>
        <p:nvSpPr>
          <p:cNvPr id="4" name="Title 3"/>
          <p:cNvSpPr>
            <a:spLocks noGrp="1"/>
          </p:cNvSpPr>
          <p:nvPr>
            <p:ph type="title"/>
          </p:nvPr>
        </p:nvSpPr>
        <p:spPr>
          <a:xfrm>
            <a:off x="6678228" y="934377"/>
            <a:ext cx="2297096" cy="955969"/>
          </a:xfrm>
        </p:spPr>
        <p:txBody>
          <a:bodyPr/>
          <a:lstStyle/>
          <a:p>
            <a:r>
              <a:rPr lang="en-US" dirty="0"/>
              <a:t>India vs. others</a:t>
            </a:r>
          </a:p>
        </p:txBody>
      </p:sp>
      <p:sp>
        <p:nvSpPr>
          <p:cNvPr id="6" name="Text Placeholder 5"/>
          <p:cNvSpPr>
            <a:spLocks noGrp="1"/>
          </p:cNvSpPr>
          <p:nvPr>
            <p:ph type="body" sz="quarter" idx="13"/>
          </p:nvPr>
        </p:nvSpPr>
        <p:spPr/>
        <p:txBody>
          <a:bodyPr/>
          <a:lstStyle/>
          <a:p>
            <a:r>
              <a:rPr lang="en-US" dirty="0"/>
              <a:t>Exchange rate regimes</a:t>
            </a:r>
          </a:p>
        </p:txBody>
      </p:sp>
      <p:sp>
        <p:nvSpPr>
          <p:cNvPr id="3" name="Rectangular Callout 2"/>
          <p:cNvSpPr/>
          <p:nvPr/>
        </p:nvSpPr>
        <p:spPr>
          <a:xfrm>
            <a:off x="6678228" y="3807069"/>
            <a:ext cx="2403720" cy="1714499"/>
          </a:xfrm>
          <a:prstGeom prst="wedgeRectCallout">
            <a:avLst>
              <a:gd name="adj1" fmla="val -715"/>
              <a:gd name="adj2" fmla="val -86116"/>
            </a:avLst>
          </a:prstGeom>
          <a:ln w="762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sz="2400" dirty="0">
                <a:effectLst>
                  <a:outerShdw blurRad="38100" dist="38100" dir="2700000" algn="tl">
                    <a:srgbClr val="000000">
                      <a:alpha val="43137"/>
                    </a:srgbClr>
                  </a:outerShdw>
                </a:effectLst>
              </a:rPr>
              <a:t>हिन्दुस्तानियो </a:t>
            </a:r>
            <a:endParaRPr lang="en-US" sz="2400" dirty="0" smtClean="0">
              <a:effectLst>
                <a:outerShdw blurRad="38100" dist="38100" dir="2700000" algn="tl">
                  <a:srgbClr val="000000">
                    <a:alpha val="43137"/>
                  </a:srgbClr>
                </a:outerShdw>
              </a:effectLst>
            </a:endParaRPr>
          </a:p>
          <a:p>
            <a:pPr algn="ctr"/>
            <a:r>
              <a:rPr lang="hi-IN" sz="2400" dirty="0" smtClean="0">
                <a:effectLst>
                  <a:outerShdw blurRad="38100" dist="38100" dir="2700000" algn="tl">
                    <a:srgbClr val="000000">
                      <a:alpha val="43137"/>
                    </a:srgbClr>
                  </a:outerShdw>
                </a:effectLst>
              </a:rPr>
              <a:t>फोरेक्ष </a:t>
            </a:r>
            <a:r>
              <a:rPr lang="hi-IN" sz="2400" dirty="0">
                <a:effectLst>
                  <a:outerShdw blurRad="38100" dist="38100" dir="2700000" algn="tl">
                    <a:srgbClr val="000000">
                      <a:alpha val="43137"/>
                    </a:srgbClr>
                  </a:outerShdw>
                </a:effectLst>
              </a:rPr>
              <a:t>जमा करना </a:t>
            </a:r>
            <a:endParaRPr lang="en-US" sz="2400" dirty="0" smtClean="0">
              <a:effectLst>
                <a:outerShdw blurRad="38100" dist="38100" dir="2700000" algn="tl">
                  <a:srgbClr val="000000">
                    <a:alpha val="43137"/>
                  </a:srgbClr>
                </a:outerShdw>
              </a:effectLst>
            </a:endParaRPr>
          </a:p>
          <a:p>
            <a:pPr algn="ctr"/>
            <a:r>
              <a:rPr lang="hi-IN" sz="2400" dirty="0" smtClean="0">
                <a:effectLst>
                  <a:outerShdw blurRad="38100" dist="38100" dir="2700000" algn="tl">
                    <a:srgbClr val="000000">
                      <a:alpha val="43137"/>
                    </a:srgbClr>
                  </a:outerShdw>
                </a:effectLst>
              </a:rPr>
              <a:t>हम </a:t>
            </a:r>
            <a:r>
              <a:rPr lang="hi-IN" sz="2400" dirty="0">
                <a:effectLst>
                  <a:outerShdw blurRad="38100" dist="38100" dir="2700000" algn="tl">
                    <a:srgbClr val="000000">
                      <a:alpha val="43137"/>
                    </a:srgbClr>
                  </a:outerShdw>
                </a:effectLst>
              </a:rPr>
              <a:t>से </a:t>
            </a:r>
            <a:r>
              <a:rPr lang="hi-IN" sz="2400" dirty="0" smtClean="0">
                <a:effectLst>
                  <a:outerShdw blurRad="38100" dist="38100" dir="2700000" algn="tl">
                    <a:srgbClr val="000000">
                      <a:alpha val="43137"/>
                    </a:srgbClr>
                  </a:outerShdw>
                </a:effectLst>
              </a:rPr>
              <a:t>सीखो</a:t>
            </a:r>
            <a:r>
              <a:rPr lang="en-US" sz="2400" dirty="0" smtClean="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3696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1560" y="4200524"/>
            <a:ext cx="1571625" cy="1571625"/>
          </a:xfrm>
          <a:prstGeom prst="rect">
            <a:avLst/>
          </a:prstGeom>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795523"/>
            <a:ext cx="8914286" cy="3281177"/>
          </a:xfrm>
          <a:prstGeom prst="rect">
            <a:avLst/>
          </a:prstGeom>
        </p:spPr>
      </p:pic>
      <p:sp>
        <p:nvSpPr>
          <p:cNvPr id="4" name="Title 3"/>
          <p:cNvSpPr>
            <a:spLocks noGrp="1"/>
          </p:cNvSpPr>
          <p:nvPr>
            <p:ph type="title"/>
          </p:nvPr>
        </p:nvSpPr>
        <p:spPr/>
        <p:txBody>
          <a:bodyPr>
            <a:normAutofit fontScale="90000"/>
          </a:bodyPr>
          <a:lstStyle/>
          <a:p>
            <a:r>
              <a:rPr lang="en-US" dirty="0" smtClean="0"/>
              <a:t>Currency SWAP agreements (in Emergency we’ll help each other)</a:t>
            </a:r>
            <a:endParaRPr lang="en-US" dirty="0"/>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270" y="3021543"/>
            <a:ext cx="1896580" cy="1756832"/>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2146" y="659606"/>
            <a:ext cx="3200677" cy="2133785"/>
          </a:xfrm>
          <a:prstGeom prst="rect">
            <a:avLst/>
          </a:prstGeom>
        </p:spPr>
      </p:pic>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3553" y="1923441"/>
            <a:ext cx="1571625" cy="1571625"/>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8940" y="4902198"/>
            <a:ext cx="1592263" cy="1592263"/>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7381" y="5265737"/>
            <a:ext cx="1592263" cy="1592263"/>
          </a:xfrm>
          <a:prstGeom prst="rect">
            <a:avLst/>
          </a:prstGeom>
        </p:spPr>
      </p:pic>
      <p:sp>
        <p:nvSpPr>
          <p:cNvPr id="17" name="Rectangle 16"/>
          <p:cNvSpPr/>
          <p:nvPr/>
        </p:nvSpPr>
        <p:spPr>
          <a:xfrm>
            <a:off x="4905375" y="5095875"/>
            <a:ext cx="4238625" cy="166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“SWAP” is a derivative.</a:t>
            </a:r>
          </a:p>
          <a:p>
            <a:pPr algn="ctr"/>
            <a:r>
              <a:rPr lang="en-US" sz="2400" dirty="0">
                <a:effectLst>
                  <a:outerShdw blurRad="38100" dist="38100" dir="2700000" algn="tl">
                    <a:srgbClr val="000000">
                      <a:alpha val="43137"/>
                    </a:srgbClr>
                  </a:outerShdw>
                </a:effectLst>
              </a:rPr>
              <a:t>L</a:t>
            </a:r>
            <a:r>
              <a:rPr lang="en-US" sz="2400" dirty="0" smtClean="0">
                <a:effectLst>
                  <a:outerShdw blurRad="38100" dist="38100" dir="2700000" algn="tl">
                    <a:srgbClr val="000000">
                      <a:alpha val="43137"/>
                    </a:srgbClr>
                  </a:outerShdw>
                </a:effectLst>
              </a:rPr>
              <a:t>ocal currency with other party’s Dollar Reserve, during crisis.</a:t>
            </a:r>
          </a:p>
          <a:p>
            <a:pPr algn="ctr"/>
            <a:r>
              <a:rPr lang="en-US" sz="2400" dirty="0" smtClean="0">
                <a:effectLst>
                  <a:outerShdw blurRad="38100" dist="38100" dir="2700000" algn="tl">
                    <a:srgbClr val="000000">
                      <a:alpha val="43137"/>
                    </a:srgbClr>
                  </a:outerShdw>
                </a:effectLst>
              </a:rPr>
              <a:t>India Japan: </a:t>
            </a:r>
            <a:r>
              <a:rPr lang="en-US" sz="2400" dirty="0" err="1" smtClean="0">
                <a:effectLst>
                  <a:outerShdw blurRad="38100" dist="38100" dir="2700000" algn="tl">
                    <a:srgbClr val="000000">
                      <a:alpha val="43137"/>
                    </a:srgbClr>
                  </a:outerShdw>
                </a:effectLst>
              </a:rPr>
              <a:t>upto</a:t>
            </a:r>
            <a:r>
              <a:rPr lang="en-US" sz="2400" dirty="0" smtClean="0">
                <a:effectLst>
                  <a:outerShdw blurRad="38100" dist="38100" dir="2700000" algn="tl">
                    <a:srgbClr val="000000">
                      <a:alpha val="43137"/>
                    </a:srgbClr>
                  </a:outerShdw>
                </a:effectLst>
              </a:rPr>
              <a:t> 15 billion</a:t>
            </a:r>
            <a:endParaRPr lang="en-US" sz="2400" dirty="0">
              <a:effectLst>
                <a:outerShdw blurRad="38100" dist="38100" dir="2700000" algn="tl">
                  <a:srgbClr val="000000">
                    <a:alpha val="43137"/>
                  </a:srgbClr>
                </a:outerShdw>
              </a:effectLst>
            </a:endParaRPr>
          </a:p>
        </p:txBody>
      </p:sp>
      <p:pic>
        <p:nvPicPr>
          <p:cNvPr id="19" name="Picture 1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78424" y="2570764"/>
            <a:ext cx="3684871" cy="2483603"/>
          </a:xfrm>
          <a:prstGeom prst="rect">
            <a:avLst/>
          </a:prstGeom>
        </p:spPr>
      </p:pic>
    </p:spTree>
    <p:extLst>
      <p:ext uri="{BB962C8B-B14F-4D97-AF65-F5344CB8AC3E}">
        <p14:creationId xmlns:p14="http://schemas.microsoft.com/office/powerpoint/2010/main" val="3947651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7717139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Foreign Investment (FDI+FPI) Limits in India</a:t>
            </a:r>
            <a:endParaRPr lang="en-US" dirty="0"/>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87898" y="3503415"/>
            <a:ext cx="2298503" cy="2220776"/>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39170" y="3332285"/>
            <a:ext cx="1592967" cy="1592967"/>
          </a:xfrm>
          <a:prstGeom prst="rect">
            <a:avLst/>
          </a:prstGeom>
        </p:spPr>
      </p:pic>
      <p:pic>
        <p:nvPicPr>
          <p:cNvPr id="12" name="Picture 1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960286" y="2160126"/>
            <a:ext cx="1224455" cy="1172159"/>
          </a:xfrm>
          <a:prstGeom prst="rect">
            <a:avLst/>
          </a:prstGeom>
        </p:spPr>
      </p:pic>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635869" y="838686"/>
            <a:ext cx="1345223" cy="1345223"/>
          </a:xfrm>
          <a:prstGeom prst="rect">
            <a:avLst/>
          </a:prstGeom>
        </p:spPr>
      </p:pic>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81092" y="838686"/>
            <a:ext cx="1716156" cy="1321440"/>
          </a:xfrm>
          <a:prstGeom prst="rect">
            <a:avLst/>
          </a:prstGeom>
        </p:spPr>
      </p:pic>
      <p:pic>
        <p:nvPicPr>
          <p:cNvPr id="17" name="Picture 1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049832" y="4613803"/>
            <a:ext cx="2118222" cy="1973703"/>
          </a:xfrm>
          <a:prstGeom prst="rect">
            <a:avLst/>
          </a:prstGeom>
        </p:spPr>
      </p:pic>
      <p:pic>
        <p:nvPicPr>
          <p:cNvPr id="18" name="Picture 1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7177" y="838686"/>
            <a:ext cx="1675543" cy="1395413"/>
          </a:xfrm>
          <a:prstGeom prst="rect">
            <a:avLst/>
          </a:prstGeom>
        </p:spPr>
      </p:pic>
      <p:pic>
        <p:nvPicPr>
          <p:cNvPr id="19" name="Picture 1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475704" y="1219389"/>
            <a:ext cx="1493227" cy="1194582"/>
          </a:xfrm>
          <a:prstGeom prst="rect">
            <a:avLst/>
          </a:prstGeom>
        </p:spPr>
      </p:pic>
      <p:pic>
        <p:nvPicPr>
          <p:cNvPr id="20" name="Picture 1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437" y="4613803"/>
            <a:ext cx="1504528" cy="1504528"/>
          </a:xfrm>
          <a:prstGeom prst="rect">
            <a:avLst/>
          </a:prstGeom>
        </p:spPr>
      </p:pic>
      <p:grpSp>
        <p:nvGrpSpPr>
          <p:cNvPr id="21" name="Group 20"/>
          <p:cNvGrpSpPr/>
          <p:nvPr/>
        </p:nvGrpSpPr>
        <p:grpSpPr>
          <a:xfrm>
            <a:off x="992541" y="5132126"/>
            <a:ext cx="1880708" cy="1455380"/>
            <a:chOff x="6164178" y="795524"/>
            <a:chExt cx="2979822" cy="1974053"/>
          </a:xfrm>
        </p:grpSpPr>
        <p:pic>
          <p:nvPicPr>
            <p:cNvPr id="22" name="Picture 21"/>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6164179" y="795524"/>
              <a:ext cx="2979821" cy="1850962"/>
            </a:xfrm>
            <a:prstGeom prst="rect">
              <a:avLst/>
            </a:prstGeom>
          </p:spPr>
        </p:pic>
        <p:sp>
          <p:nvSpPr>
            <p:cNvPr id="23" name="Flowchart: Process 22"/>
            <p:cNvSpPr/>
            <p:nvPr/>
          </p:nvSpPr>
          <p:spPr>
            <a:xfrm>
              <a:off x="6164178" y="2400300"/>
              <a:ext cx="2979822" cy="3692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GST+ Central Excise</a:t>
              </a:r>
              <a:endParaRPr lang="en-US" dirty="0">
                <a:effectLst>
                  <a:outerShdw blurRad="38100" dist="38100" dir="2700000" algn="tl">
                    <a:srgbClr val="000000">
                      <a:alpha val="43137"/>
                    </a:srgbClr>
                  </a:outerShdw>
                </a:effectLst>
              </a:endParaRPr>
            </a:p>
          </p:txBody>
        </p:sp>
      </p:grpSp>
      <p:pic>
        <p:nvPicPr>
          <p:cNvPr id="24" name="Picture 23"/>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28052" y="871237"/>
            <a:ext cx="2458349" cy="1365461"/>
          </a:xfrm>
          <a:prstGeom prst="rect">
            <a:avLst/>
          </a:prstGeom>
        </p:spPr>
      </p:pic>
    </p:spTree>
    <p:extLst>
      <p:ext uri="{BB962C8B-B14F-4D97-AF65-F5344CB8AC3E}">
        <p14:creationId xmlns:p14="http://schemas.microsoft.com/office/powerpoint/2010/main" val="830838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6A8B296-BFE4-44AC-B7C1-379A735C02F3}"/>
                                            </p:graphicEl>
                                          </p:spTgt>
                                        </p:tgtEl>
                                        <p:attrNameLst>
                                          <p:attrName>style.visibility</p:attrName>
                                        </p:attrNameLst>
                                      </p:cBhvr>
                                      <p:to>
                                        <p:strVal val="visible"/>
                                      </p:to>
                                    </p:set>
                                    <p:animEffect transition="in" filter="fade">
                                      <p:cBhvr>
                                        <p:cTn id="7" dur="500"/>
                                        <p:tgtEl>
                                          <p:spTgt spid="6">
                                            <p:graphicEl>
                                              <a:dgm id="{F6A8B296-BFE4-44AC-B7C1-379A735C02F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A677A257-7ED4-42F5-BB9E-BA8F3DF85095}"/>
                                            </p:graphicEl>
                                          </p:spTgt>
                                        </p:tgtEl>
                                        <p:attrNameLst>
                                          <p:attrName>style.visibility</p:attrName>
                                        </p:attrNameLst>
                                      </p:cBhvr>
                                      <p:to>
                                        <p:strVal val="visible"/>
                                      </p:to>
                                    </p:set>
                                    <p:animEffect transition="in" filter="fade">
                                      <p:cBhvr>
                                        <p:cTn id="12" dur="500"/>
                                        <p:tgtEl>
                                          <p:spTgt spid="6">
                                            <p:graphicEl>
                                              <a:dgm id="{A677A257-7ED4-42F5-BB9E-BA8F3DF8509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7EAFE81-218B-4778-BC8F-7D50DE96253A}"/>
                                            </p:graphicEl>
                                          </p:spTgt>
                                        </p:tgtEl>
                                        <p:attrNameLst>
                                          <p:attrName>style.visibility</p:attrName>
                                        </p:attrNameLst>
                                      </p:cBhvr>
                                      <p:to>
                                        <p:strVal val="visible"/>
                                      </p:to>
                                    </p:set>
                                    <p:animEffect transition="in" filter="fade">
                                      <p:cBhvr>
                                        <p:cTn id="17" dur="500"/>
                                        <p:tgtEl>
                                          <p:spTgt spid="6">
                                            <p:graphicEl>
                                              <a:dgm id="{87EAFE81-218B-4778-BC8F-7D50DE96253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3663"/>
            <a:ext cx="9144000" cy="701675"/>
          </a:xfrm>
        </p:spPr>
        <p:txBody>
          <a:bodyPr/>
          <a:lstStyle/>
          <a:p>
            <a:r>
              <a:rPr lang="en-US" dirty="0" smtClean="0"/>
              <a:t>NEXT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53330" cy="4970236"/>
          </a:xfrm>
          <a:prstGeom prst="rect">
            <a:avLst/>
          </a:prstGeom>
        </p:spPr>
      </p:pic>
      <p:graphicFrame>
        <p:nvGraphicFramePr>
          <p:cNvPr id="4" name="Diagram 3"/>
          <p:cNvGraphicFramePr/>
          <p:nvPr>
            <p:extLst>
              <p:ext uri="{D42A27DB-BD31-4B8C-83A1-F6EECF244321}">
                <p14:modId xmlns:p14="http://schemas.microsoft.com/office/powerpoint/2010/main" val="2627167877"/>
              </p:ext>
            </p:extLst>
          </p:nvPr>
        </p:nvGraphicFramePr>
        <p:xfrm>
          <a:off x="61546" y="4970236"/>
          <a:ext cx="9205546" cy="1362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774055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(Domestic Monetary Policy) against Inflation control: </a:t>
            </a:r>
            <a:r>
              <a:rPr lang="en-US" dirty="0" smtClean="0">
                <a:hlinkClick r:id="rId3"/>
              </a:rPr>
              <a:t>OMO</a:t>
            </a:r>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2216" y="3702110"/>
            <a:ext cx="2985676" cy="2884711"/>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400807">
            <a:off x="4102217" y="4554778"/>
            <a:ext cx="2449585" cy="1105673"/>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400807">
            <a:off x="4102217" y="5595013"/>
            <a:ext cx="2449585" cy="110567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400807">
            <a:off x="4102216" y="3449105"/>
            <a:ext cx="2449585" cy="1105673"/>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701792"/>
            <a:ext cx="2454258" cy="2273418"/>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04039" y="2621059"/>
            <a:ext cx="956260" cy="1380882"/>
          </a:xfrm>
          <a:prstGeom prst="rect">
            <a:avLst/>
          </a:prstGeom>
        </p:spPr>
      </p:pic>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60300" y="2081219"/>
            <a:ext cx="956260" cy="1380882"/>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70614" y="3548830"/>
            <a:ext cx="956260" cy="138088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6875" y="3008990"/>
            <a:ext cx="956260" cy="1380882"/>
          </a:xfrm>
          <a:prstGeom prst="rect">
            <a:avLst/>
          </a:prstGeom>
        </p:spPr>
      </p:pic>
    </p:spTree>
    <p:extLst>
      <p:ext uri="{BB962C8B-B14F-4D97-AF65-F5344CB8AC3E}">
        <p14:creationId xmlns:p14="http://schemas.microsoft.com/office/powerpoint/2010/main" val="24632801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India’s Balance of Payment…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4678294"/>
              </p:ext>
            </p:extLst>
          </p:nvPr>
        </p:nvGraphicFramePr>
        <p:xfrm>
          <a:off x="-2255104" y="940777"/>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02877" y="352174"/>
            <a:ext cx="2248659" cy="2248659"/>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48718" y="1518274"/>
            <a:ext cx="1373067" cy="1373067"/>
          </a:xfrm>
          <a:prstGeom prst="rect">
            <a:avLst/>
          </a:prstGeom>
        </p:spPr>
      </p:pic>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13940" y="299393"/>
            <a:ext cx="2454258" cy="2273418"/>
          </a:xfrm>
          <a:prstGeom prst="rect">
            <a:avLst/>
          </a:prstGeom>
        </p:spPr>
      </p:pic>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19538095">
            <a:off x="4073572" y="4363100"/>
            <a:ext cx="2449585" cy="1105673"/>
          </a:xfrm>
          <a:prstGeom prst="rect">
            <a:avLst/>
          </a:prstGeom>
        </p:spPr>
      </p:pic>
      <p:sp>
        <p:nvSpPr>
          <p:cNvPr id="2" name="Pentagon 1"/>
          <p:cNvSpPr/>
          <p:nvPr/>
        </p:nvSpPr>
        <p:spPr>
          <a:xfrm rot="18495991">
            <a:off x="3624956" y="3235451"/>
            <a:ext cx="2667029" cy="724013"/>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 absorbed in Forex reserve…but then</a:t>
            </a:r>
            <a:endParaRPr lang="en-US" dirty="0"/>
          </a:p>
        </p:txBody>
      </p:sp>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38329" y="4915937"/>
            <a:ext cx="1320072" cy="1973303"/>
          </a:xfrm>
          <a:prstGeom prst="rect">
            <a:avLst/>
          </a:prstGeom>
        </p:spPr>
      </p:pic>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19538095">
            <a:off x="5503589" y="4760284"/>
            <a:ext cx="2449585" cy="1105673"/>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97629" y="4969270"/>
            <a:ext cx="1259153" cy="1888730"/>
          </a:xfrm>
          <a:prstGeom prst="rect">
            <a:avLst/>
          </a:prstGeom>
        </p:spPr>
      </p:pic>
      <p:sp>
        <p:nvSpPr>
          <p:cNvPr id="4" name="Pentagon 3"/>
          <p:cNvSpPr/>
          <p:nvPr/>
        </p:nvSpPr>
        <p:spPr>
          <a:xfrm>
            <a:off x="7013755" y="5669812"/>
            <a:ext cx="2260181" cy="1168655"/>
          </a:xfrm>
          <a:prstGeom prst="homePlate">
            <a:avLst>
              <a:gd name="adj" fmla="val 3636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Domestic Currency supply increased…</a:t>
            </a:r>
          </a:p>
          <a:p>
            <a:pPr algn="ctr"/>
            <a:r>
              <a:rPr lang="en-US" sz="2000" dirty="0" smtClean="0"/>
              <a:t>Demand pull</a:t>
            </a:r>
          </a:p>
          <a:p>
            <a:pPr algn="ctr"/>
            <a:r>
              <a:rPr lang="en-US" sz="2000" dirty="0" smtClean="0"/>
              <a:t>INFLATION </a:t>
            </a:r>
            <a:r>
              <a:rPr lang="en-US" sz="2000" dirty="0" smtClean="0">
                <a:sym typeface="Wingdings" panose="05000000000000000000" pitchFamily="2" charset="2"/>
              </a:rPr>
              <a:t></a:t>
            </a:r>
            <a:r>
              <a:rPr lang="en-US" sz="2000" dirty="0" smtClean="0"/>
              <a:t> </a:t>
            </a:r>
            <a:endParaRPr lang="en-US" sz="2000" dirty="0"/>
          </a:p>
        </p:txBody>
      </p:sp>
      <p:pic>
        <p:nvPicPr>
          <p:cNvPr id="18" name="Picture 17"/>
          <p:cNvPicPr>
            <a:picLocks noChangeAspect="1"/>
          </p:cNvPicPr>
          <p:nvPr/>
        </p:nvPicPr>
        <p:blipFill rotWithShape="1">
          <a:blip r:embed="rId14" cstate="email">
            <a:extLst>
              <a:ext uri="{28A0092B-C50C-407E-A947-70E740481C1C}">
                <a14:useLocalDpi xmlns:a14="http://schemas.microsoft.com/office/drawing/2010/main"/>
              </a:ext>
            </a:extLst>
          </a:blip>
          <a:srcRect l="18123"/>
          <a:stretch/>
        </p:blipFill>
        <p:spPr>
          <a:xfrm>
            <a:off x="6427205" y="2578933"/>
            <a:ext cx="2600998" cy="1419184"/>
          </a:xfrm>
          <a:prstGeom prst="rect">
            <a:avLst/>
          </a:prstGeom>
        </p:spPr>
      </p:pic>
    </p:spTree>
    <p:extLst>
      <p:ext uri="{BB962C8B-B14F-4D97-AF65-F5344CB8AC3E}">
        <p14:creationId xmlns:p14="http://schemas.microsoft.com/office/powerpoint/2010/main" val="2886388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BF5686B-A735-425A-B15E-AFA2714AA6CF}"/>
                                            </p:graphicEl>
                                          </p:spTgt>
                                        </p:tgtEl>
                                        <p:attrNameLst>
                                          <p:attrName>style.visibility</p:attrName>
                                        </p:attrNameLst>
                                      </p:cBhvr>
                                      <p:to>
                                        <p:strVal val="visible"/>
                                      </p:to>
                                    </p:set>
                                    <p:animEffect transition="in" filter="fade">
                                      <p:cBhvr>
                                        <p:cTn id="7" dur="500"/>
                                        <p:tgtEl>
                                          <p:spTgt spid="5">
                                            <p:graphicEl>
                                              <a:dgm id="{CBF5686B-A735-425A-B15E-AFA2714AA6C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9767E53-4F2C-4B25-9272-EA48EFD4B4A9}"/>
                                            </p:graphicEl>
                                          </p:spTgt>
                                        </p:tgtEl>
                                        <p:attrNameLst>
                                          <p:attrName>style.visibility</p:attrName>
                                        </p:attrNameLst>
                                      </p:cBhvr>
                                      <p:to>
                                        <p:strVal val="visible"/>
                                      </p:to>
                                    </p:set>
                                    <p:animEffect transition="in" filter="fade">
                                      <p:cBhvr>
                                        <p:cTn id="10" dur="500"/>
                                        <p:tgtEl>
                                          <p:spTgt spid="5">
                                            <p:graphicEl>
                                              <a:dgm id="{C9767E53-4F2C-4B25-9272-EA48EFD4B4A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555F65A-326B-44A6-8E00-C74A6F92B9C9}"/>
                                            </p:graphicEl>
                                          </p:spTgt>
                                        </p:tgtEl>
                                        <p:attrNameLst>
                                          <p:attrName>style.visibility</p:attrName>
                                        </p:attrNameLst>
                                      </p:cBhvr>
                                      <p:to>
                                        <p:strVal val="visible"/>
                                      </p:to>
                                    </p:set>
                                    <p:animEffect transition="in" filter="fade">
                                      <p:cBhvr>
                                        <p:cTn id="15" dur="500"/>
                                        <p:tgtEl>
                                          <p:spTgt spid="5">
                                            <p:graphicEl>
                                              <a:dgm id="{4555F65A-326B-44A6-8E00-C74A6F92B9C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2DAC851-116C-4D11-9504-0046F3706860}"/>
                                            </p:graphicEl>
                                          </p:spTgt>
                                        </p:tgtEl>
                                        <p:attrNameLst>
                                          <p:attrName>style.visibility</p:attrName>
                                        </p:attrNameLst>
                                      </p:cBhvr>
                                      <p:to>
                                        <p:strVal val="visible"/>
                                      </p:to>
                                    </p:set>
                                    <p:animEffect transition="in" filter="fade">
                                      <p:cBhvr>
                                        <p:cTn id="20" dur="500"/>
                                        <p:tgtEl>
                                          <p:spTgt spid="5">
                                            <p:graphicEl>
                                              <a:dgm id="{B2DAC851-116C-4D11-9504-0046F370686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587AB83E-5A92-47F6-920D-6A6B03DA0DE3}"/>
                                            </p:graphicEl>
                                          </p:spTgt>
                                        </p:tgtEl>
                                        <p:attrNameLst>
                                          <p:attrName>style.visibility</p:attrName>
                                        </p:attrNameLst>
                                      </p:cBhvr>
                                      <p:to>
                                        <p:strVal val="visible"/>
                                      </p:to>
                                    </p:set>
                                    <p:animEffect transition="in" filter="fade">
                                      <p:cBhvr>
                                        <p:cTn id="23" dur="500"/>
                                        <p:tgtEl>
                                          <p:spTgt spid="5">
                                            <p:graphicEl>
                                              <a:dgm id="{587AB83E-5A92-47F6-920D-6A6B03DA0DE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7B48488D-2232-4BE3-84ED-75D554848B8B}"/>
                                            </p:graphicEl>
                                          </p:spTgt>
                                        </p:tgtEl>
                                        <p:attrNameLst>
                                          <p:attrName>style.visibility</p:attrName>
                                        </p:attrNameLst>
                                      </p:cBhvr>
                                      <p:to>
                                        <p:strVal val="visible"/>
                                      </p:to>
                                    </p:set>
                                    <p:animEffect transition="in" filter="fade">
                                      <p:cBhvr>
                                        <p:cTn id="28" dur="500"/>
                                        <p:tgtEl>
                                          <p:spTgt spid="5">
                                            <p:graphicEl>
                                              <a:dgm id="{7B48488D-2232-4BE3-84ED-75D554848B8B}"/>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39E454F9-8A5A-41FE-8F10-8ED701C113A1}"/>
                                            </p:graphicEl>
                                          </p:spTgt>
                                        </p:tgtEl>
                                        <p:attrNameLst>
                                          <p:attrName>style.visibility</p:attrName>
                                        </p:attrNameLst>
                                      </p:cBhvr>
                                      <p:to>
                                        <p:strVal val="visible"/>
                                      </p:to>
                                    </p:set>
                                    <p:animEffect transition="in" filter="fade">
                                      <p:cBhvr>
                                        <p:cTn id="33" dur="500"/>
                                        <p:tgtEl>
                                          <p:spTgt spid="5">
                                            <p:graphicEl>
                                              <a:dgm id="{39E454F9-8A5A-41FE-8F10-8ED701C113A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0B22CF62-7FC2-491E-9190-B9CBD160AD03}"/>
                                            </p:graphicEl>
                                          </p:spTgt>
                                        </p:tgtEl>
                                        <p:attrNameLst>
                                          <p:attrName>style.visibility</p:attrName>
                                        </p:attrNameLst>
                                      </p:cBhvr>
                                      <p:to>
                                        <p:strVal val="visible"/>
                                      </p:to>
                                    </p:set>
                                    <p:animEffect transition="in" filter="fade">
                                      <p:cBhvr>
                                        <p:cTn id="36" dur="500"/>
                                        <p:tgtEl>
                                          <p:spTgt spid="5">
                                            <p:graphicEl>
                                              <a:dgm id="{0B22CF62-7FC2-491E-9190-B9CBD160AD0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A40891B9-89AE-4C87-9754-3F1B77B99F48}"/>
                                            </p:graphicEl>
                                          </p:spTgt>
                                        </p:tgtEl>
                                        <p:attrNameLst>
                                          <p:attrName>style.visibility</p:attrName>
                                        </p:attrNameLst>
                                      </p:cBhvr>
                                      <p:to>
                                        <p:strVal val="visible"/>
                                      </p:to>
                                    </p:set>
                                    <p:animEffect transition="in" filter="fade">
                                      <p:cBhvr>
                                        <p:cTn id="41" dur="500"/>
                                        <p:tgtEl>
                                          <p:spTgt spid="5">
                                            <p:graphicEl>
                                              <a:dgm id="{A40891B9-89AE-4C87-9754-3F1B77B99F48}"/>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346C8355-C6A6-45AA-A697-4BAD28BA2460}"/>
                                            </p:graphicEl>
                                          </p:spTgt>
                                        </p:tgtEl>
                                        <p:attrNameLst>
                                          <p:attrName>style.visibility</p:attrName>
                                        </p:attrNameLst>
                                      </p:cBhvr>
                                      <p:to>
                                        <p:strVal val="visible"/>
                                      </p:to>
                                    </p:set>
                                    <p:animEffect transition="in" filter="fade">
                                      <p:cBhvr>
                                        <p:cTn id="46" dur="500"/>
                                        <p:tgtEl>
                                          <p:spTgt spid="5">
                                            <p:graphicEl>
                                              <a:dgm id="{346C8355-C6A6-45AA-A697-4BAD28BA246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7BD69C6C-43DB-4646-AE0D-491B2DE5FF33}"/>
                                            </p:graphicEl>
                                          </p:spTgt>
                                        </p:tgtEl>
                                        <p:attrNameLst>
                                          <p:attrName>style.visibility</p:attrName>
                                        </p:attrNameLst>
                                      </p:cBhvr>
                                      <p:to>
                                        <p:strVal val="visible"/>
                                      </p:to>
                                    </p:set>
                                    <p:animEffect transition="in" filter="fade">
                                      <p:cBhvr>
                                        <p:cTn id="49" dur="500"/>
                                        <p:tgtEl>
                                          <p:spTgt spid="5">
                                            <p:graphicEl>
                                              <a:dgm id="{7BD69C6C-43DB-4646-AE0D-491B2DE5FF33}"/>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graphicEl>
                                              <a:dgm id="{36420A8C-EBDC-4CAA-9518-86DCF08D4B41}"/>
                                            </p:graphicEl>
                                          </p:spTgt>
                                        </p:tgtEl>
                                        <p:attrNameLst>
                                          <p:attrName>style.visibility</p:attrName>
                                        </p:attrNameLst>
                                      </p:cBhvr>
                                      <p:to>
                                        <p:strVal val="visible"/>
                                      </p:to>
                                    </p:set>
                                    <p:animEffect transition="in" filter="fade">
                                      <p:cBhvr>
                                        <p:cTn id="54" dur="500"/>
                                        <p:tgtEl>
                                          <p:spTgt spid="5">
                                            <p:graphicEl>
                                              <a:dgm id="{36420A8C-EBDC-4CAA-9518-86DCF08D4B41}"/>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graphicEl>
                                              <a:dgm id="{76915D41-803A-4D57-A4CF-A697C49302D8}"/>
                                            </p:graphicEl>
                                          </p:spTgt>
                                        </p:tgtEl>
                                        <p:attrNameLst>
                                          <p:attrName>style.visibility</p:attrName>
                                        </p:attrNameLst>
                                      </p:cBhvr>
                                      <p:to>
                                        <p:strVal val="visible"/>
                                      </p:to>
                                    </p:set>
                                    <p:animEffect transition="in" filter="fade">
                                      <p:cBhvr>
                                        <p:cTn id="59" dur="500"/>
                                        <p:tgtEl>
                                          <p:spTgt spid="5">
                                            <p:graphicEl>
                                              <a:dgm id="{76915D41-803A-4D57-A4CF-A697C49302D8}"/>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C69EE5B0-20BF-43AC-9C1E-201A555571AF}"/>
                                            </p:graphicEl>
                                          </p:spTgt>
                                        </p:tgtEl>
                                        <p:attrNameLst>
                                          <p:attrName>style.visibility</p:attrName>
                                        </p:attrNameLst>
                                      </p:cBhvr>
                                      <p:to>
                                        <p:strVal val="visible"/>
                                      </p:to>
                                    </p:set>
                                    <p:animEffect transition="in" filter="fade">
                                      <p:cBhvr>
                                        <p:cTn id="62" dur="500"/>
                                        <p:tgtEl>
                                          <p:spTgt spid="5">
                                            <p:graphicEl>
                                              <a:dgm id="{C69EE5B0-20BF-43AC-9C1E-201A555571AF}"/>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dgm id="{9C499864-82D6-46F4-A401-0FBE1B387734}"/>
                                            </p:graphicEl>
                                          </p:spTgt>
                                        </p:tgtEl>
                                        <p:attrNameLst>
                                          <p:attrName>style.visibility</p:attrName>
                                        </p:attrNameLst>
                                      </p:cBhvr>
                                      <p:to>
                                        <p:strVal val="visible"/>
                                      </p:to>
                                    </p:set>
                                    <p:animEffect transition="in" filter="fade">
                                      <p:cBhvr>
                                        <p:cTn id="67" dur="500"/>
                                        <p:tgtEl>
                                          <p:spTgt spid="5">
                                            <p:graphicEl>
                                              <a:dgm id="{9C499864-82D6-46F4-A401-0FBE1B387734}"/>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graphicEl>
                                              <a:dgm id="{5B89D15A-907D-41CB-B7D3-08D905AB80E7}"/>
                                            </p:graphicEl>
                                          </p:spTgt>
                                        </p:tgtEl>
                                        <p:attrNameLst>
                                          <p:attrName>style.visibility</p:attrName>
                                        </p:attrNameLst>
                                      </p:cBhvr>
                                      <p:to>
                                        <p:strVal val="visible"/>
                                      </p:to>
                                    </p:set>
                                    <p:animEffect transition="in" filter="fade">
                                      <p:cBhvr>
                                        <p:cTn id="72" dur="500"/>
                                        <p:tgtEl>
                                          <p:spTgt spid="5">
                                            <p:graphicEl>
                                              <a:dgm id="{5B89D15A-907D-41CB-B7D3-08D905AB80E7}"/>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
                                            <p:graphicEl>
                                              <a:dgm id="{BE18ED48-6660-423E-9D80-D25DAB8B460B}"/>
                                            </p:graphicEl>
                                          </p:spTgt>
                                        </p:tgtEl>
                                        <p:attrNameLst>
                                          <p:attrName>style.visibility</p:attrName>
                                        </p:attrNameLst>
                                      </p:cBhvr>
                                      <p:to>
                                        <p:strVal val="visible"/>
                                      </p:to>
                                    </p:set>
                                    <p:animEffect transition="in" filter="fade">
                                      <p:cBhvr>
                                        <p:cTn id="75" dur="500"/>
                                        <p:tgtEl>
                                          <p:spTgt spid="5">
                                            <p:graphicEl>
                                              <a:dgm id="{BE18ED48-6660-423E-9D80-D25DAB8B460B}"/>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
                                            <p:graphicEl>
                                              <a:dgm id="{A706E436-C8DE-43BA-983D-0DF6B3CED34E}"/>
                                            </p:graphicEl>
                                          </p:spTgt>
                                        </p:tgtEl>
                                        <p:attrNameLst>
                                          <p:attrName>style.visibility</p:attrName>
                                        </p:attrNameLst>
                                      </p:cBhvr>
                                      <p:to>
                                        <p:strVal val="visible"/>
                                      </p:to>
                                    </p:set>
                                    <p:animEffect transition="in" filter="fade">
                                      <p:cBhvr>
                                        <p:cTn id="80" dur="500"/>
                                        <p:tgtEl>
                                          <p:spTgt spid="5">
                                            <p:graphicEl>
                                              <a:dgm id="{A706E436-C8DE-43BA-983D-0DF6B3CED34E}"/>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1000"/>
                                        <p:tgtEl>
                                          <p:spTgt spid="2"/>
                                        </p:tgtEl>
                                      </p:cBhvr>
                                    </p:animEffect>
                                    <p:anim calcmode="lin" valueType="num">
                                      <p:cBhvr>
                                        <p:cTn id="91" dur="1000" fill="hold"/>
                                        <p:tgtEl>
                                          <p:spTgt spid="2"/>
                                        </p:tgtEl>
                                        <p:attrNameLst>
                                          <p:attrName>ppt_x</p:attrName>
                                        </p:attrNameLst>
                                      </p:cBhvr>
                                      <p:tavLst>
                                        <p:tav tm="0">
                                          <p:val>
                                            <p:strVal val="#ppt_x"/>
                                          </p:val>
                                        </p:tav>
                                        <p:tav tm="100000">
                                          <p:val>
                                            <p:strVal val="#ppt_x"/>
                                          </p:val>
                                        </p:tav>
                                      </p:tavLst>
                                    </p:anim>
                                    <p:anim calcmode="lin" valueType="num">
                                      <p:cBhvr>
                                        <p:cTn id="9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1000"/>
                                        <p:tgtEl>
                                          <p:spTgt spid="13"/>
                                        </p:tgtEl>
                                      </p:cBhvr>
                                    </p:animEffect>
                                    <p:anim calcmode="lin" valueType="num">
                                      <p:cBhvr>
                                        <p:cTn id="98" dur="1000" fill="hold"/>
                                        <p:tgtEl>
                                          <p:spTgt spid="13"/>
                                        </p:tgtEl>
                                        <p:attrNameLst>
                                          <p:attrName>ppt_x</p:attrName>
                                        </p:attrNameLst>
                                      </p:cBhvr>
                                      <p:tavLst>
                                        <p:tav tm="0">
                                          <p:val>
                                            <p:strVal val="#ppt_x"/>
                                          </p:val>
                                        </p:tav>
                                        <p:tav tm="100000">
                                          <p:val>
                                            <p:strVal val="#ppt_x"/>
                                          </p:val>
                                        </p:tav>
                                      </p:tavLst>
                                    </p:anim>
                                    <p:anim calcmode="lin" valueType="num">
                                      <p:cBhvr>
                                        <p:cTn id="99" dur="1000" fill="hold"/>
                                        <p:tgtEl>
                                          <p:spTgt spid="13"/>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anim calcmode="lin" valueType="num">
                                      <p:cBhvr>
                                        <p:cTn id="103" dur="1000" fill="hold"/>
                                        <p:tgtEl>
                                          <p:spTgt spid="16"/>
                                        </p:tgtEl>
                                        <p:attrNameLst>
                                          <p:attrName>ppt_x</p:attrName>
                                        </p:attrNameLst>
                                      </p:cBhvr>
                                      <p:tavLst>
                                        <p:tav tm="0">
                                          <p:val>
                                            <p:strVal val="#ppt_x"/>
                                          </p:val>
                                        </p:tav>
                                        <p:tav tm="100000">
                                          <p:val>
                                            <p:strVal val="#ppt_x"/>
                                          </p:val>
                                        </p:tav>
                                      </p:tavLst>
                                    </p:anim>
                                    <p:anim calcmode="lin" valueType="num">
                                      <p:cBhvr>
                                        <p:cTn id="10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barn(inVertical)">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2"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what to do?</a:t>
            </a:r>
            <a:endParaRPr lang="en-US" dirty="0"/>
          </a:p>
        </p:txBody>
      </p:sp>
      <p:pic>
        <p:nvPicPr>
          <p:cNvPr id="3" name="Picture 2"/>
          <p:cNvPicPr>
            <a:picLocks noChangeAspect="1"/>
          </p:cNvPicPr>
          <p:nvPr/>
        </p:nvPicPr>
        <p:blipFill>
          <a:blip r:embed="rId3"/>
          <a:stretch>
            <a:fillRect/>
          </a:stretch>
        </p:blipFill>
        <p:spPr>
          <a:xfrm>
            <a:off x="-639" y="795523"/>
            <a:ext cx="4979375" cy="3734532"/>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8380" y="-49809"/>
            <a:ext cx="2454258" cy="227341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09168" y="1390778"/>
            <a:ext cx="956260" cy="1380882"/>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84500" y="1190313"/>
            <a:ext cx="956260" cy="1380882"/>
          </a:xfrm>
          <a:prstGeom prst="rect">
            <a:avLst/>
          </a:prstGeom>
        </p:spPr>
      </p:pic>
      <p:sp>
        <p:nvSpPr>
          <p:cNvPr id="8" name="Left Arrow 7"/>
          <p:cNvSpPr/>
          <p:nvPr/>
        </p:nvSpPr>
        <p:spPr>
          <a:xfrm rot="19722315">
            <a:off x="4336703" y="2376252"/>
            <a:ext cx="2736063" cy="1820411"/>
          </a:xfrm>
          <a:prstGeom prst="leftArrow">
            <a:avLst>
              <a:gd name="adj1" fmla="val 50000"/>
              <a:gd name="adj2" fmla="val 362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Sell bonds, to absorb domestic component of currency.</a:t>
            </a:r>
            <a:endParaRPr lang="en-US" dirty="0"/>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0" y="3653514"/>
            <a:ext cx="2198214" cy="2123878"/>
          </a:xfrm>
          <a:prstGeom prst="rect">
            <a:avLst/>
          </a:prstGeom>
        </p:spPr>
      </p:pic>
      <p:sp>
        <p:nvSpPr>
          <p:cNvPr id="11" name="Right Brace 10"/>
          <p:cNvSpPr/>
          <p:nvPr/>
        </p:nvSpPr>
        <p:spPr>
          <a:xfrm>
            <a:off x="6770214" y="1955207"/>
            <a:ext cx="665523" cy="3637997"/>
          </a:xfrm>
          <a:prstGeom prst="rightBrace">
            <a:avLst/>
          </a:pr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7429740" y="3467054"/>
            <a:ext cx="1708263" cy="6123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lumMod val="85000"/>
                    <a:lumOff val="15000"/>
                  </a:schemeClr>
                </a:solidFill>
              </a:rPr>
              <a:t>“Sterilization”</a:t>
            </a:r>
            <a:endParaRPr lang="en-US" sz="2000" dirty="0">
              <a:solidFill>
                <a:schemeClr val="tx1">
                  <a:lumMod val="85000"/>
                  <a:lumOff val="15000"/>
                </a:schemeClr>
              </a:solidFill>
            </a:endParaRPr>
          </a:p>
        </p:txBody>
      </p:sp>
    </p:spTree>
    <p:extLst>
      <p:ext uri="{BB962C8B-B14F-4D97-AF65-F5344CB8AC3E}">
        <p14:creationId xmlns:p14="http://schemas.microsoft.com/office/powerpoint/2010/main" val="4245880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5740" y="795523"/>
            <a:ext cx="4794002" cy="3595502"/>
          </a:xfrm>
          <a:prstGeom prst="rect">
            <a:avLst/>
          </a:prstGeom>
        </p:spPr>
      </p:pic>
      <p:sp>
        <p:nvSpPr>
          <p:cNvPr id="7" name="Down Arrow 6"/>
          <p:cNvSpPr/>
          <p:nvPr/>
        </p:nvSpPr>
        <p:spPr>
          <a:xfrm>
            <a:off x="4700938" y="714955"/>
            <a:ext cx="249088" cy="6216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NCERT Class 12 Macro Ch.3: Money and Banking</a:t>
            </a:r>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53205" y="795523"/>
            <a:ext cx="4384530" cy="3288398"/>
          </a:xfrm>
          <a:prstGeom prst="rect">
            <a:avLst/>
          </a:prstGeom>
        </p:spPr>
      </p:pic>
      <p:grpSp>
        <p:nvGrpSpPr>
          <p:cNvPr id="9" name="Group 8"/>
          <p:cNvGrpSpPr/>
          <p:nvPr/>
        </p:nvGrpSpPr>
        <p:grpSpPr>
          <a:xfrm>
            <a:off x="47857" y="3795471"/>
            <a:ext cx="9081042" cy="2816022"/>
            <a:chOff x="63596" y="4083921"/>
            <a:chExt cx="9081042" cy="2816022"/>
          </a:xfrm>
        </p:grpSpPr>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96" y="4083921"/>
              <a:ext cx="9081042" cy="1503147"/>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9523" y="5252336"/>
              <a:ext cx="2674144" cy="1647607"/>
            </a:xfrm>
            <a:prstGeom prst="rect">
              <a:avLst/>
            </a:prstGeom>
          </p:spPr>
        </p:pic>
      </p:grpSp>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378" y="5298618"/>
            <a:ext cx="9144000" cy="1475542"/>
          </a:xfrm>
          <a:prstGeom prst="rect">
            <a:avLst/>
          </a:prstGeom>
        </p:spPr>
      </p:pic>
      <p:sp>
        <p:nvSpPr>
          <p:cNvPr id="3" name="Rectangle 2"/>
          <p:cNvSpPr/>
          <p:nvPr/>
        </p:nvSpPr>
        <p:spPr>
          <a:xfrm>
            <a:off x="2457450" y="876300"/>
            <a:ext cx="2146667" cy="29467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347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a:latin typeface="Franklin Gothic Demi" panose="020B0703020102020204" pitchFamily="34" charset="0"/>
              </a:rPr>
              <a:t>If RBI doesn’t carry out ‘sterilization’, which of the following outcomes will happen definitely?</a:t>
            </a:r>
          </a:p>
          <a:p>
            <a:pPr marL="742950" indent="-742950">
              <a:buFont typeface="+mj-lt"/>
              <a:buAutoNum type="alphaUcPeriod"/>
            </a:pPr>
            <a:r>
              <a:rPr lang="en-US" sz="4000" dirty="0">
                <a:latin typeface="Franklin Gothic Demi" panose="020B0703020102020204" pitchFamily="34" charset="0"/>
              </a:rPr>
              <a:t>Deflationary spiral will start.</a:t>
            </a:r>
          </a:p>
          <a:p>
            <a:pPr marL="742950" indent="-742950">
              <a:buFont typeface="+mj-lt"/>
              <a:buAutoNum type="alphaUcPeriod"/>
            </a:pPr>
            <a:r>
              <a:rPr lang="en-US" sz="4000" dirty="0">
                <a:latin typeface="Franklin Gothic Demi" panose="020B0703020102020204" pitchFamily="34" charset="0"/>
              </a:rPr>
              <a:t>RBI’s forex reserve will deplete.</a:t>
            </a:r>
          </a:p>
          <a:p>
            <a:pPr marL="742950" indent="-742950">
              <a:buFont typeface="+mj-lt"/>
              <a:buAutoNum type="alphaUcPeriod"/>
            </a:pPr>
            <a:r>
              <a:rPr lang="en-US" sz="4000" dirty="0">
                <a:latin typeface="Franklin Gothic Demi" panose="020B0703020102020204" pitchFamily="34" charset="0"/>
              </a:rPr>
              <a:t>Current Account deficit will rise.</a:t>
            </a:r>
          </a:p>
          <a:p>
            <a:pPr marL="742950" indent="-742950">
              <a:buFont typeface="+mj-lt"/>
              <a:buAutoNum type="alphaUcPeriod"/>
            </a:pPr>
            <a:r>
              <a:rPr lang="en-US" sz="4000" dirty="0">
                <a:latin typeface="Franklin Gothic Demi" panose="020B0703020102020204" pitchFamily="34" charset="0"/>
              </a:rPr>
              <a:t>Total money supply will rise.</a:t>
            </a:r>
            <a:endParaRPr lang="en-US" sz="3600" dirty="0">
              <a:latin typeface="Franklin Gothic Demi" panose="020B0703020102020204" pitchFamily="34" charset="0"/>
            </a:endParaRPr>
          </a:p>
        </p:txBody>
      </p:sp>
    </p:spTree>
    <p:extLst>
      <p:ext uri="{BB962C8B-B14F-4D97-AF65-F5344CB8AC3E}">
        <p14:creationId xmlns:p14="http://schemas.microsoft.com/office/powerpoint/2010/main" val="24541504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65806"/>
            <a:ext cx="9108783" cy="5548405"/>
          </a:xfrm>
          <a:prstGeom prst="rect">
            <a:avLst/>
          </a:prstGeom>
        </p:spPr>
      </p:pic>
      <p:sp>
        <p:nvSpPr>
          <p:cNvPr id="5" name="Title 4"/>
          <p:cNvSpPr>
            <a:spLocks noGrp="1"/>
          </p:cNvSpPr>
          <p:nvPr>
            <p:ph type="title"/>
          </p:nvPr>
        </p:nvSpPr>
        <p:spPr/>
        <p:txBody>
          <a:bodyPr/>
          <a:lstStyle/>
          <a:p>
            <a:r>
              <a:rPr lang="en-US" dirty="0" smtClean="0"/>
              <a:t>Impact of demonetization on Exchange rate?</a:t>
            </a:r>
            <a:endParaRPr lang="en-US" dirty="0"/>
          </a:p>
        </p:txBody>
      </p:sp>
      <p:sp>
        <p:nvSpPr>
          <p:cNvPr id="6" name="Pentagon 5"/>
          <p:cNvSpPr/>
          <p:nvPr/>
        </p:nvSpPr>
        <p:spPr>
          <a:xfrm>
            <a:off x="688731" y="911472"/>
            <a:ext cx="4252546" cy="11049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Dem = modest impact but since Trump election= FPI exit from India (recovery, tax)..hence</a:t>
            </a:r>
            <a:endParaRPr lang="en-US" sz="2400" dirty="0"/>
          </a:p>
        </p:txBody>
      </p:sp>
      <p:sp>
        <p:nvSpPr>
          <p:cNvPr id="2" name="Rectangular Callout 1"/>
          <p:cNvSpPr/>
          <p:nvPr/>
        </p:nvSpPr>
        <p:spPr>
          <a:xfrm>
            <a:off x="6339254" y="1169380"/>
            <a:ext cx="2672861" cy="58908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Without demonetization, we could be here?!</a:t>
            </a:r>
            <a:endParaRPr lang="en-US" dirty="0"/>
          </a:p>
        </p:txBody>
      </p:sp>
      <p:sp>
        <p:nvSpPr>
          <p:cNvPr id="7" name="Rectangular Callout 6"/>
          <p:cNvSpPr/>
          <p:nvPr/>
        </p:nvSpPr>
        <p:spPr>
          <a:xfrm rot="1339585">
            <a:off x="6216162" y="3925614"/>
            <a:ext cx="2672861" cy="589085"/>
          </a:xfrm>
          <a:prstGeom prst="wedgeRectCallout">
            <a:avLst>
              <a:gd name="adj1" fmla="val -18111"/>
              <a:gd name="adj2" fmla="val 49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Without Trump election we could be here!?</a:t>
            </a:r>
            <a:endParaRPr lang="en-US" dirty="0"/>
          </a:p>
        </p:txBody>
      </p:sp>
    </p:spTree>
    <p:extLst>
      <p:ext uri="{BB962C8B-B14F-4D97-AF65-F5344CB8AC3E}">
        <p14:creationId xmlns:p14="http://schemas.microsoft.com/office/powerpoint/2010/main" val="1512130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770468745"/>
              </p:ext>
            </p:extLst>
          </p:nvPr>
        </p:nvGraphicFramePr>
        <p:xfrm>
          <a:off x="153988" y="914400"/>
          <a:ext cx="8797925" cy="2650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$1=60, $1=70…but are we trading only with US?</a:t>
            </a:r>
            <a:endParaRPr lang="en-US" dirty="0"/>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57321" y="3745059"/>
            <a:ext cx="4278482" cy="650772"/>
          </a:xfrm>
          <a:prstGeom prst="rect">
            <a:avLst/>
          </a:prstGeom>
        </p:spPr>
      </p:pic>
    </p:spTree>
    <p:extLst>
      <p:ext uri="{BB962C8B-B14F-4D97-AF65-F5344CB8AC3E}">
        <p14:creationId xmlns:p14="http://schemas.microsoft.com/office/powerpoint/2010/main" val="720398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4CB8C4F-05CC-46E5-8D75-84D0B8C6765A}"/>
                                            </p:graphicEl>
                                          </p:spTgt>
                                        </p:tgtEl>
                                        <p:attrNameLst>
                                          <p:attrName>style.visibility</p:attrName>
                                        </p:attrNameLst>
                                      </p:cBhvr>
                                      <p:to>
                                        <p:strVal val="visible"/>
                                      </p:to>
                                    </p:set>
                                    <p:animEffect transition="in" filter="fade">
                                      <p:cBhvr>
                                        <p:cTn id="7" dur="500"/>
                                        <p:tgtEl>
                                          <p:spTgt spid="5">
                                            <p:graphicEl>
                                              <a:dgm id="{94CB8C4F-05CC-46E5-8D75-84D0B8C6765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69B8C3C-0FF5-4772-A454-03F63CFF3050}"/>
                                            </p:graphicEl>
                                          </p:spTgt>
                                        </p:tgtEl>
                                        <p:attrNameLst>
                                          <p:attrName>style.visibility</p:attrName>
                                        </p:attrNameLst>
                                      </p:cBhvr>
                                      <p:to>
                                        <p:strVal val="visible"/>
                                      </p:to>
                                    </p:set>
                                    <p:animEffect transition="in" filter="fade">
                                      <p:cBhvr>
                                        <p:cTn id="12" dur="500"/>
                                        <p:tgtEl>
                                          <p:spTgt spid="5">
                                            <p:graphicEl>
                                              <a:dgm id="{C69B8C3C-0FF5-4772-A454-03F63CFF305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935F55EE-80F9-466B-8677-689082A68F4D}"/>
                                            </p:graphicEl>
                                          </p:spTgt>
                                        </p:tgtEl>
                                        <p:attrNameLst>
                                          <p:attrName>style.visibility</p:attrName>
                                        </p:attrNameLst>
                                      </p:cBhvr>
                                      <p:to>
                                        <p:strVal val="visible"/>
                                      </p:to>
                                    </p:set>
                                    <p:animEffect transition="in" filter="fade">
                                      <p:cBhvr>
                                        <p:cTn id="17" dur="500"/>
                                        <p:tgtEl>
                                          <p:spTgt spid="5">
                                            <p:graphicEl>
                                              <a:dgm id="{935F55EE-80F9-466B-8677-689082A68F4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153C4F46-1D45-4AFB-88A5-E1141FADC7EC}"/>
                                            </p:graphicEl>
                                          </p:spTgt>
                                        </p:tgtEl>
                                        <p:attrNameLst>
                                          <p:attrName>style.visibility</p:attrName>
                                        </p:attrNameLst>
                                      </p:cBhvr>
                                      <p:to>
                                        <p:strVal val="visible"/>
                                      </p:to>
                                    </p:set>
                                    <p:animEffect transition="in" filter="fade">
                                      <p:cBhvr>
                                        <p:cTn id="22" dur="500"/>
                                        <p:tgtEl>
                                          <p:spTgt spid="5">
                                            <p:graphicEl>
                                              <a:dgm id="{153C4F46-1D45-4AFB-88A5-E1141FADC7E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46A20AA-CB4B-4EC4-BA00-1455B77EB3AE}"/>
                                            </p:graphicEl>
                                          </p:spTgt>
                                        </p:tgtEl>
                                        <p:attrNameLst>
                                          <p:attrName>style.visibility</p:attrName>
                                        </p:attrNameLst>
                                      </p:cBhvr>
                                      <p:to>
                                        <p:strVal val="visible"/>
                                      </p:to>
                                    </p:set>
                                    <p:animEffect transition="in" filter="fade">
                                      <p:cBhvr>
                                        <p:cTn id="27" dur="500"/>
                                        <p:tgtEl>
                                          <p:spTgt spid="5">
                                            <p:graphicEl>
                                              <a:dgm id="{346A20AA-CB4B-4EC4-BA00-1455B77EB3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50945"/>
            <a:ext cx="7018599" cy="6069222"/>
          </a:xfrm>
          <a:prstGeom prst="rect">
            <a:avLst/>
          </a:prstGeom>
        </p:spPr>
      </p:pic>
      <p:sp>
        <p:nvSpPr>
          <p:cNvPr id="5" name="Rectangle 4"/>
          <p:cNvSpPr/>
          <p:nvPr/>
        </p:nvSpPr>
        <p:spPr>
          <a:xfrm>
            <a:off x="6543413" y="3066974"/>
            <a:ext cx="2600587" cy="1088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NEER:</a:t>
            </a:r>
          </a:p>
          <a:p>
            <a:pPr algn="ctr"/>
            <a:r>
              <a:rPr lang="en-US" sz="2400" dirty="0" smtClean="0"/>
              <a:t>Rupee ‘mostly’ depreciated</a:t>
            </a:r>
            <a:endParaRPr lang="en-US" sz="2400" dirty="0"/>
          </a:p>
        </p:txBody>
      </p:sp>
      <p:sp>
        <p:nvSpPr>
          <p:cNvPr id="6" name="Rectangle 5"/>
          <p:cNvSpPr/>
          <p:nvPr/>
        </p:nvSpPr>
        <p:spPr>
          <a:xfrm>
            <a:off x="6543413" y="1066080"/>
            <a:ext cx="1451295" cy="93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REER:</a:t>
            </a:r>
          </a:p>
          <a:p>
            <a:pPr algn="ctr"/>
            <a:r>
              <a:rPr lang="en-US" sz="2000" dirty="0" smtClean="0"/>
              <a:t>Rupee Appreciated</a:t>
            </a:r>
            <a:endParaRPr lang="en-US" sz="2000" dirty="0"/>
          </a:p>
        </p:txBody>
      </p:sp>
      <p:sp>
        <p:nvSpPr>
          <p:cNvPr id="7" name="Rectangle 6"/>
          <p:cNvSpPr/>
          <p:nvPr/>
        </p:nvSpPr>
        <p:spPr>
          <a:xfrm>
            <a:off x="6543413" y="4423787"/>
            <a:ext cx="2139193" cy="939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Dollar:</a:t>
            </a:r>
          </a:p>
          <a:p>
            <a:pPr algn="ctr"/>
            <a:r>
              <a:rPr lang="en-US" sz="2000" dirty="0" smtClean="0"/>
              <a:t>Rupee depreciated (US </a:t>
            </a:r>
            <a:r>
              <a:rPr lang="en-US" sz="2000" dirty="0" err="1" smtClean="0"/>
              <a:t>election..flight</a:t>
            </a:r>
            <a:r>
              <a:rPr lang="en-US" sz="2000" dirty="0" smtClean="0"/>
              <a:t>)</a:t>
            </a:r>
            <a:endParaRPr lang="en-US" sz="2000" dirty="0"/>
          </a:p>
        </p:txBody>
      </p:sp>
      <p:sp>
        <p:nvSpPr>
          <p:cNvPr id="8" name="Title 7"/>
          <p:cNvSpPr>
            <a:spLocks noGrp="1"/>
          </p:cNvSpPr>
          <p:nvPr>
            <p:ph type="title"/>
          </p:nvPr>
        </p:nvSpPr>
        <p:spPr/>
        <p:txBody>
          <a:bodyPr/>
          <a:lstStyle/>
          <a:p>
            <a:r>
              <a:rPr lang="en-US" dirty="0" smtClean="0"/>
              <a:t>REER &gt;100 = “overvalued” currency</a:t>
            </a:r>
            <a:endParaRPr lang="en-US" dirty="0"/>
          </a:p>
        </p:txBody>
      </p:sp>
      <p:sp>
        <p:nvSpPr>
          <p:cNvPr id="2" name="Right Arrow 1"/>
          <p:cNvSpPr/>
          <p:nvPr/>
        </p:nvSpPr>
        <p:spPr>
          <a:xfrm>
            <a:off x="888023" y="2242038"/>
            <a:ext cx="8598877" cy="167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945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3663"/>
            <a:ext cx="9144000" cy="701675"/>
          </a:xfrm>
        </p:spPr>
        <p:txBody>
          <a:bodyPr/>
          <a:lstStyle/>
          <a:p>
            <a:r>
              <a:rPr lang="en-US" dirty="0" smtClean="0"/>
              <a:t>NEXT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53330" cy="4970236"/>
          </a:xfrm>
          <a:prstGeom prst="rect">
            <a:avLst/>
          </a:prstGeom>
        </p:spPr>
      </p:pic>
      <p:graphicFrame>
        <p:nvGraphicFramePr>
          <p:cNvPr id="4" name="Diagram 3"/>
          <p:cNvGraphicFramePr/>
          <p:nvPr>
            <p:extLst>
              <p:ext uri="{D42A27DB-BD31-4B8C-83A1-F6EECF244321}">
                <p14:modId xmlns:p14="http://schemas.microsoft.com/office/powerpoint/2010/main" val="787218756"/>
              </p:ext>
            </p:extLst>
          </p:nvPr>
        </p:nvGraphicFramePr>
        <p:xfrm>
          <a:off x="61546" y="4970236"/>
          <a:ext cx="9205546" cy="1362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5028875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Foreign Investment (FDI+FPI) Limits in India</a:t>
            </a:r>
          </a:p>
        </p:txBody>
      </p:sp>
      <p:graphicFrame>
        <p:nvGraphicFramePr>
          <p:cNvPr id="4" name="Content Placeholder 5"/>
          <p:cNvGraphicFramePr>
            <a:graphicFrameLocks noGrp="1"/>
          </p:cNvGraphicFramePr>
          <p:nvPr>
            <p:ph idx="1"/>
            <p:extLst>
              <p:ext uri="{D42A27DB-BD31-4B8C-83A1-F6EECF244321}">
                <p14:modId xmlns:p14="http://schemas.microsoft.com/office/powerpoint/2010/main" val="73856407"/>
              </p:ext>
            </p:extLst>
          </p:nvPr>
        </p:nvGraphicFramePr>
        <p:xfrm>
          <a:off x="153988" y="914400"/>
          <a:ext cx="8990012"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3988" y="5410382"/>
            <a:ext cx="3705835" cy="936258"/>
          </a:xfrm>
          <a:prstGeom prst="rect">
            <a:avLst/>
          </a:prstGeom>
        </p:spPr>
      </p:pic>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04360" y="386252"/>
            <a:ext cx="1567078" cy="1929146"/>
          </a:xfrm>
          <a:prstGeom prst="rect">
            <a:avLst/>
          </a:prstGeom>
        </p:spPr>
      </p:pic>
      <p:pic>
        <p:nvPicPr>
          <p:cNvPr id="2" name="Picture 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376745" y="4244223"/>
            <a:ext cx="1626577" cy="1983540"/>
          </a:xfrm>
          <a:prstGeom prst="rect">
            <a:avLst/>
          </a:prstGeom>
        </p:spPr>
      </p:pic>
    </p:spTree>
    <p:extLst>
      <p:ext uri="{BB962C8B-B14F-4D97-AF65-F5344CB8AC3E}">
        <p14:creationId xmlns:p14="http://schemas.microsoft.com/office/powerpoint/2010/main" val="309721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6A8B296-BFE4-44AC-B7C1-379A735C02F3}"/>
                                            </p:graphicEl>
                                          </p:spTgt>
                                        </p:tgtEl>
                                        <p:attrNameLst>
                                          <p:attrName>style.visibility</p:attrName>
                                        </p:attrNameLst>
                                      </p:cBhvr>
                                      <p:to>
                                        <p:strVal val="visible"/>
                                      </p:to>
                                    </p:set>
                                    <p:animEffect transition="in" filter="fade">
                                      <p:cBhvr>
                                        <p:cTn id="7" dur="500"/>
                                        <p:tgtEl>
                                          <p:spTgt spid="4">
                                            <p:graphicEl>
                                              <a:dgm id="{F6A8B296-BFE4-44AC-B7C1-379A735C02F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F37EF8B-C8A2-425D-A5D7-017FFBD641FD}"/>
                                            </p:graphicEl>
                                          </p:spTgt>
                                        </p:tgtEl>
                                        <p:attrNameLst>
                                          <p:attrName>style.visibility</p:attrName>
                                        </p:attrNameLst>
                                      </p:cBhvr>
                                      <p:to>
                                        <p:strVal val="visible"/>
                                      </p:to>
                                    </p:set>
                                    <p:animEffect transition="in" filter="fade">
                                      <p:cBhvr>
                                        <p:cTn id="12" dur="500"/>
                                        <p:tgtEl>
                                          <p:spTgt spid="4">
                                            <p:graphicEl>
                                              <a:dgm id="{CF37EF8B-C8A2-425D-A5D7-017FFBD641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Forex dealers have to register with RBI (incl. Banks)</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47163" y="2197331"/>
            <a:ext cx="7093742" cy="3260493"/>
          </a:xfrm>
          <a:prstGeom prst="rect">
            <a:avLst/>
          </a:prstGeom>
        </p:spPr>
      </p:pic>
      <p:sp>
        <p:nvSpPr>
          <p:cNvPr id="4" name="Rectangle 3"/>
          <p:cNvSpPr/>
          <p:nvPr/>
        </p:nvSpPr>
        <p:spPr>
          <a:xfrm>
            <a:off x="1147163" y="5457824"/>
            <a:ext cx="7099400" cy="885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ffectLst>
                  <a:outerShdw blurRad="38100" dist="38100" dir="2700000" algn="tl">
                    <a:srgbClr val="000000">
                      <a:alpha val="43137"/>
                    </a:srgbClr>
                  </a:outerShdw>
                </a:effectLst>
              </a:rPr>
              <a:t>Difference between </a:t>
            </a:r>
          </a:p>
          <a:p>
            <a:pPr algn="ctr"/>
            <a:r>
              <a:rPr lang="en-US" sz="3200" dirty="0" smtClean="0">
                <a:effectLst>
                  <a:outerShdw blurRad="38100" dist="38100" dir="2700000" algn="tl">
                    <a:srgbClr val="000000">
                      <a:alpha val="43137"/>
                    </a:srgbClr>
                  </a:outerShdw>
                </a:effectLst>
              </a:rPr>
              <a:t>buying and selling price = ‘profit’</a:t>
            </a:r>
            <a:endParaRPr lang="en-US" sz="3200" dirty="0">
              <a:effectLst>
                <a:outerShdw blurRad="38100" dist="38100" dir="2700000" algn="tl">
                  <a:srgbClr val="000000">
                    <a:alpha val="43137"/>
                  </a:srgbClr>
                </a:outerShdw>
              </a:effectLst>
            </a:endParaRPr>
          </a:p>
        </p:txBody>
      </p:sp>
      <p:graphicFrame>
        <p:nvGraphicFramePr>
          <p:cNvPr id="6" name="Diagram 5"/>
          <p:cNvGraphicFramePr/>
          <p:nvPr>
            <p:extLst>
              <p:ext uri="{D42A27DB-BD31-4B8C-83A1-F6EECF244321}">
                <p14:modId xmlns:p14="http://schemas.microsoft.com/office/powerpoint/2010/main" val="2879603591"/>
              </p:ext>
            </p:extLst>
          </p:nvPr>
        </p:nvGraphicFramePr>
        <p:xfrm>
          <a:off x="0" y="882650"/>
          <a:ext cx="9012430" cy="1314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0584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D8F331A-60A2-4092-A3F7-671751616F86}"/>
                                            </p:graphicEl>
                                          </p:spTgt>
                                        </p:tgtEl>
                                        <p:attrNameLst>
                                          <p:attrName>style.visibility</p:attrName>
                                        </p:attrNameLst>
                                      </p:cBhvr>
                                      <p:to>
                                        <p:strVal val="visible"/>
                                      </p:to>
                                    </p:set>
                                    <p:animEffect transition="in" filter="fade">
                                      <p:cBhvr>
                                        <p:cTn id="7" dur="500"/>
                                        <p:tgtEl>
                                          <p:spTgt spid="6">
                                            <p:graphicEl>
                                              <a:dgm id="{5D8F331A-60A2-4092-A3F7-671751616F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01822D5B-DE94-43E2-8548-F562EB7E9385}"/>
                                            </p:graphicEl>
                                          </p:spTgt>
                                        </p:tgtEl>
                                        <p:attrNameLst>
                                          <p:attrName>style.visibility</p:attrName>
                                        </p:attrNameLst>
                                      </p:cBhvr>
                                      <p:to>
                                        <p:strVal val="visible"/>
                                      </p:to>
                                    </p:set>
                                    <p:animEffect transition="in" filter="fade">
                                      <p:cBhvr>
                                        <p:cTn id="12" dur="500"/>
                                        <p:tgtEl>
                                          <p:spTgt spid="6">
                                            <p:graphicEl>
                                              <a:dgm id="{01822D5B-DE94-43E2-8548-F562EB7E938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00FB2CA6-BB1B-442C-A849-FEBF4B6C0165}"/>
                                            </p:graphicEl>
                                          </p:spTgt>
                                        </p:tgtEl>
                                        <p:attrNameLst>
                                          <p:attrName>style.visibility</p:attrName>
                                        </p:attrNameLst>
                                      </p:cBhvr>
                                      <p:to>
                                        <p:strVal val="visible"/>
                                      </p:to>
                                    </p:set>
                                    <p:animEffect transition="in" filter="fade">
                                      <p:cBhvr>
                                        <p:cTn id="15" dur="500"/>
                                        <p:tgtEl>
                                          <p:spTgt spid="6">
                                            <p:graphicEl>
                                              <a:dgm id="{00FB2CA6-BB1B-442C-A849-FEBF4B6C016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B5EB00F0-D0C1-4C5D-A7D4-F3EBB82B41C3}"/>
                                            </p:graphicEl>
                                          </p:spTgt>
                                        </p:tgtEl>
                                        <p:attrNameLst>
                                          <p:attrName>style.visibility</p:attrName>
                                        </p:attrNameLst>
                                      </p:cBhvr>
                                      <p:to>
                                        <p:strVal val="visible"/>
                                      </p:to>
                                    </p:set>
                                    <p:animEffect transition="in" filter="fade">
                                      <p:cBhvr>
                                        <p:cTn id="20" dur="500"/>
                                        <p:tgtEl>
                                          <p:spTgt spid="6">
                                            <p:graphicEl>
                                              <a:dgm id="{B5EB00F0-D0C1-4C5D-A7D4-F3EBB82B41C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D1B8AA42-0674-40E1-A612-7B0CA3E64385}"/>
                                            </p:graphicEl>
                                          </p:spTgt>
                                        </p:tgtEl>
                                        <p:attrNameLst>
                                          <p:attrName>style.visibility</p:attrName>
                                        </p:attrNameLst>
                                      </p:cBhvr>
                                      <p:to>
                                        <p:strVal val="visible"/>
                                      </p:to>
                                    </p:set>
                                    <p:animEffect transition="in" filter="fade">
                                      <p:cBhvr>
                                        <p:cTn id="23" dur="500"/>
                                        <p:tgtEl>
                                          <p:spTgt spid="6">
                                            <p:graphicEl>
                                              <a:dgm id="{D1B8AA42-0674-40E1-A612-7B0CA3E6438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075573E9-7320-4443-A7A9-C60D35451EBB}"/>
                                            </p:graphicEl>
                                          </p:spTgt>
                                        </p:tgtEl>
                                        <p:attrNameLst>
                                          <p:attrName>style.visibility</p:attrName>
                                        </p:attrNameLst>
                                      </p:cBhvr>
                                      <p:to>
                                        <p:strVal val="visible"/>
                                      </p:to>
                                    </p:set>
                                    <p:animEffect transition="in" filter="fade">
                                      <p:cBhvr>
                                        <p:cTn id="28" dur="500"/>
                                        <p:tgtEl>
                                          <p:spTgt spid="6">
                                            <p:graphicEl>
                                              <a:dgm id="{075573E9-7320-4443-A7A9-C60D35451EB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36E12E00-08D8-4CA1-BE2F-1AF7A46CF9D9}"/>
                                            </p:graphicEl>
                                          </p:spTgt>
                                        </p:tgtEl>
                                        <p:attrNameLst>
                                          <p:attrName>style.visibility</p:attrName>
                                        </p:attrNameLst>
                                      </p:cBhvr>
                                      <p:to>
                                        <p:strVal val="visible"/>
                                      </p:to>
                                    </p:set>
                                    <p:animEffect transition="in" filter="fade">
                                      <p:cBhvr>
                                        <p:cTn id="31" dur="500"/>
                                        <p:tgtEl>
                                          <p:spTgt spid="6">
                                            <p:graphicEl>
                                              <a:dgm id="{36E12E00-08D8-4CA1-BE2F-1AF7A46CF9D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Central Bank registers dealer &amp; decides Currency Convertibility </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57250"/>
            <a:ext cx="9144000" cy="4968169"/>
          </a:xfrm>
          <a:prstGeom prst="rect">
            <a:avLst/>
          </a:prstGeom>
        </p:spPr>
      </p:pic>
      <p:graphicFrame>
        <p:nvGraphicFramePr>
          <p:cNvPr id="6" name="Diagram 5"/>
          <p:cNvGraphicFramePr/>
          <p:nvPr>
            <p:extLst/>
          </p:nvPr>
        </p:nvGraphicFramePr>
        <p:xfrm>
          <a:off x="4714613" y="2164359"/>
          <a:ext cx="4180514" cy="45002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407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868AF60-FDA4-473E-B8AE-F7BB8C61B5B0}"/>
                                            </p:graphicEl>
                                          </p:spTgt>
                                        </p:tgtEl>
                                        <p:attrNameLst>
                                          <p:attrName>style.visibility</p:attrName>
                                        </p:attrNameLst>
                                      </p:cBhvr>
                                      <p:to>
                                        <p:strVal val="visible"/>
                                      </p:to>
                                    </p:set>
                                    <p:animEffect transition="in" filter="fade">
                                      <p:cBhvr>
                                        <p:cTn id="7" dur="500"/>
                                        <p:tgtEl>
                                          <p:spTgt spid="6">
                                            <p:graphicEl>
                                              <a:dgm id="{6868AF60-FDA4-473E-B8AE-F7BB8C61B5B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C676631-7E79-4C8B-80B5-4A134B4E1C31}"/>
                                            </p:graphicEl>
                                          </p:spTgt>
                                        </p:tgtEl>
                                        <p:attrNameLst>
                                          <p:attrName>style.visibility</p:attrName>
                                        </p:attrNameLst>
                                      </p:cBhvr>
                                      <p:to>
                                        <p:strVal val="visible"/>
                                      </p:to>
                                    </p:set>
                                    <p:animEffect transition="in" filter="fade">
                                      <p:cBhvr>
                                        <p:cTn id="12" dur="500"/>
                                        <p:tgtEl>
                                          <p:spTgt spid="6">
                                            <p:graphicEl>
                                              <a:dgm id="{CC676631-7E79-4C8B-80B5-4A134B4E1C3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29F48F91-6B7C-4386-AEA4-35DE9617214E}"/>
                                            </p:graphicEl>
                                          </p:spTgt>
                                        </p:tgtEl>
                                        <p:attrNameLst>
                                          <p:attrName>style.visibility</p:attrName>
                                        </p:attrNameLst>
                                      </p:cBhvr>
                                      <p:to>
                                        <p:strVal val="visible"/>
                                      </p:to>
                                    </p:set>
                                    <p:animEffect transition="in" filter="fade">
                                      <p:cBhvr>
                                        <p:cTn id="17" dur="500"/>
                                        <p:tgtEl>
                                          <p:spTgt spid="6">
                                            <p:graphicEl>
                                              <a:dgm id="{29F48F91-6B7C-4386-AEA4-35DE961721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D1DFCEE-BF5A-4DEE-8863-670B65D392C2}"/>
                                            </p:graphicEl>
                                          </p:spTgt>
                                        </p:tgtEl>
                                        <p:attrNameLst>
                                          <p:attrName>style.visibility</p:attrName>
                                        </p:attrNameLst>
                                      </p:cBhvr>
                                      <p:to>
                                        <p:strVal val="visible"/>
                                      </p:to>
                                    </p:set>
                                    <p:animEffect transition="in" filter="fade">
                                      <p:cBhvr>
                                        <p:cTn id="22" dur="500"/>
                                        <p:tgtEl>
                                          <p:spTgt spid="6">
                                            <p:graphicEl>
                                              <a:dgm id="{2D1DFCEE-BF5A-4DEE-8863-670B65D392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theory) India rupee fully Convertible for current account</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57250"/>
            <a:ext cx="3614708" cy="3762249"/>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6579" y="1049473"/>
            <a:ext cx="1291766" cy="1590224"/>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519" y="2639697"/>
            <a:ext cx="1469056" cy="1101792"/>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6607" y="2639697"/>
            <a:ext cx="1529788" cy="1149742"/>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45024" y="2365695"/>
            <a:ext cx="1504820" cy="1504820"/>
          </a:xfrm>
          <a:prstGeom prst="rect">
            <a:avLst/>
          </a:prstGeom>
        </p:spPr>
      </p:pic>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28163" y="3843194"/>
            <a:ext cx="1943666" cy="1452276"/>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58493" y="3793913"/>
            <a:ext cx="1753721" cy="1694417"/>
          </a:xfrm>
          <a:prstGeom prst="rect">
            <a:avLst/>
          </a:prstGeom>
        </p:spPr>
      </p:pic>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41014" y="5301453"/>
            <a:ext cx="1469056" cy="1101792"/>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35102" y="5301453"/>
            <a:ext cx="1529788" cy="1149742"/>
          </a:xfrm>
          <a:prstGeom prst="rect">
            <a:avLst/>
          </a:prstGeom>
        </p:spPr>
      </p:pic>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81870" y="4050602"/>
            <a:ext cx="1504820" cy="1504820"/>
          </a:xfrm>
          <a:prstGeom prst="rect">
            <a:avLst/>
          </a:prstGeom>
        </p:spPr>
      </p:pic>
      <p:pic>
        <p:nvPicPr>
          <p:cNvPr id="21" name="Picture 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09942" y="1049473"/>
            <a:ext cx="1500128" cy="1553074"/>
          </a:xfrm>
          <a:prstGeom prst="rect">
            <a:avLst/>
          </a:prstGeom>
        </p:spPr>
      </p:pic>
      <p:pic>
        <p:nvPicPr>
          <p:cNvPr id="23" name="Picture 2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875276" y="4904079"/>
            <a:ext cx="1566578" cy="1566578"/>
          </a:xfrm>
          <a:prstGeom prst="rect">
            <a:avLst/>
          </a:prstGeom>
        </p:spPr>
      </p:pic>
      <p:pic>
        <p:nvPicPr>
          <p:cNvPr id="24" name="Picture 2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20712536">
            <a:off x="1856325" y="5031790"/>
            <a:ext cx="1566578" cy="1566578"/>
          </a:xfrm>
          <a:prstGeom prst="rect">
            <a:avLst/>
          </a:prstGeom>
        </p:spPr>
      </p:pic>
      <p:pic>
        <p:nvPicPr>
          <p:cNvPr id="25" name="Picture 2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33950" y="2374012"/>
            <a:ext cx="910050" cy="1648437"/>
          </a:xfrm>
          <a:prstGeom prst="rect">
            <a:avLst/>
          </a:prstGeom>
        </p:spPr>
      </p:pic>
      <p:pic>
        <p:nvPicPr>
          <p:cNvPr id="26" name="Picture 2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33950" y="710215"/>
            <a:ext cx="910050" cy="1648437"/>
          </a:xfrm>
          <a:prstGeom prst="rect">
            <a:avLst/>
          </a:prstGeom>
        </p:spPr>
      </p:pic>
    </p:spTree>
    <p:extLst>
      <p:ext uri="{BB962C8B-B14F-4D97-AF65-F5344CB8AC3E}">
        <p14:creationId xmlns:p14="http://schemas.microsoft.com/office/powerpoint/2010/main" val="2421663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par>
                                <p:cTn id="19" presetID="14" presetClass="entr" presetSubtype="1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randombar(horizontal)">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2873" y="0"/>
            <a:ext cx="4279327" cy="4970236"/>
          </a:xfrm>
          <a:prstGeom prst="rect">
            <a:avLst/>
          </a:prstGeom>
        </p:spPr>
      </p:pic>
      <p:sp>
        <p:nvSpPr>
          <p:cNvPr id="2" name="Title 1"/>
          <p:cNvSpPr>
            <a:spLocks noGrp="1"/>
          </p:cNvSpPr>
          <p:nvPr>
            <p:ph type="title"/>
          </p:nvPr>
        </p:nvSpPr>
        <p:spPr/>
        <p:txBody>
          <a:bodyPr/>
          <a:lstStyle/>
          <a:p>
            <a:r>
              <a:rPr lang="en-US" dirty="0"/>
              <a:t>India rupee is NOT fully Convertible for CAPITAL account</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2037890"/>
            <a:ext cx="1636698" cy="1227524"/>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38" y="719355"/>
            <a:ext cx="1554760" cy="1554760"/>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06172" y="3615509"/>
            <a:ext cx="1291766" cy="1590224"/>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83777" y="5662070"/>
            <a:ext cx="1469056" cy="1101792"/>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20518" y="2678916"/>
            <a:ext cx="1529788" cy="1149742"/>
          </a:xfrm>
          <a:prstGeom prst="rect">
            <a:avLst/>
          </a:prstGeom>
        </p:spPr>
      </p:pic>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97940" y="776628"/>
            <a:ext cx="1750334" cy="1655355"/>
          </a:xfrm>
          <a:prstGeom prst="rect">
            <a:avLst/>
          </a:prstGeom>
        </p:spPr>
      </p:pic>
      <p:sp>
        <p:nvSpPr>
          <p:cNvPr id="14" name="Pentagon 13"/>
          <p:cNvSpPr/>
          <p:nvPr/>
        </p:nvSpPr>
        <p:spPr>
          <a:xfrm>
            <a:off x="1321862" y="1107347"/>
            <a:ext cx="2151180" cy="9305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ECB</a:t>
            </a:r>
          </a:p>
          <a:p>
            <a:pPr algn="ctr"/>
            <a:r>
              <a:rPr lang="en-US" sz="2800" dirty="0" smtClean="0"/>
              <a:t>1 Billion ($$)</a:t>
            </a:r>
            <a:endParaRPr lang="en-US" sz="2800" dirty="0"/>
          </a:p>
        </p:txBody>
      </p:sp>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73042" y="4775467"/>
            <a:ext cx="1231532" cy="1231532"/>
          </a:xfrm>
          <a:prstGeom prst="rect">
            <a:avLst/>
          </a:prstGeom>
        </p:spPr>
      </p:pic>
      <p:graphicFrame>
        <p:nvGraphicFramePr>
          <p:cNvPr id="16" name="Diagram 15"/>
          <p:cNvGraphicFramePr/>
          <p:nvPr>
            <p:extLst/>
          </p:nvPr>
        </p:nvGraphicFramePr>
        <p:xfrm>
          <a:off x="5252289" y="2927758"/>
          <a:ext cx="3803009" cy="363659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8" name="Left Arrow 17"/>
          <p:cNvSpPr/>
          <p:nvPr/>
        </p:nvSpPr>
        <p:spPr>
          <a:xfrm rot="2075412">
            <a:off x="-541010" y="3245070"/>
            <a:ext cx="5452844" cy="3001966"/>
          </a:xfrm>
          <a:prstGeom prst="leftArrow">
            <a:avLst>
              <a:gd name="adj1" fmla="val 60312"/>
              <a:gd name="adj2" fmla="val 3648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IF unrestricted movement </a:t>
            </a:r>
          </a:p>
          <a:p>
            <a:pPr algn="ctr"/>
            <a:r>
              <a:rPr lang="en-US" sz="2400" dirty="0" smtClean="0"/>
              <a:t>Loan Repayment, “EXIT” (FDI/FPI)</a:t>
            </a:r>
          </a:p>
          <a:p>
            <a:pPr algn="ctr"/>
            <a:r>
              <a:rPr lang="en-US" sz="2400" dirty="0" smtClean="0"/>
              <a:t>Difficulty for RBI to control volatility in Exchange rate</a:t>
            </a:r>
          </a:p>
        </p:txBody>
      </p:sp>
      <p:pic>
        <p:nvPicPr>
          <p:cNvPr id="19" name="Picture 1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96420" y="4041949"/>
            <a:ext cx="8561905" cy="2601212"/>
          </a:xfrm>
          <a:prstGeom prst="rect">
            <a:avLst/>
          </a:prstGeom>
        </p:spPr>
      </p:pic>
      <p:sp>
        <p:nvSpPr>
          <p:cNvPr id="4" name="Rectangle 3"/>
          <p:cNvSpPr/>
          <p:nvPr/>
        </p:nvSpPr>
        <p:spPr>
          <a:xfrm>
            <a:off x="296420" y="6006999"/>
            <a:ext cx="8495155" cy="3652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smtClean="0"/>
              <a:t>finMin</a:t>
            </a:r>
            <a:r>
              <a:rPr lang="en-US" sz="2800" dirty="0" smtClean="0"/>
              <a:t>-&gt; Dept of </a:t>
            </a:r>
            <a:r>
              <a:rPr lang="en-US" sz="2800" dirty="0" smtClean="0"/>
              <a:t>Revenue-</a:t>
            </a:r>
            <a:r>
              <a:rPr lang="en-US" sz="2800" dirty="0" smtClean="0"/>
              <a:t>&gt;ED -&gt; FEMA &amp; PMLA</a:t>
            </a:r>
            <a:endParaRPr lang="en-US" sz="2800" dirty="0"/>
          </a:p>
        </p:txBody>
      </p:sp>
    </p:spTree>
    <p:extLst>
      <p:ext uri="{BB962C8B-B14F-4D97-AF65-F5344CB8AC3E}">
        <p14:creationId xmlns:p14="http://schemas.microsoft.com/office/powerpoint/2010/main" val="129058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80">
                                          <p:stCondLst>
                                            <p:cond delay="0"/>
                                          </p:stCondLst>
                                        </p:cTn>
                                        <p:tgtEl>
                                          <p:spTgt spid="9"/>
                                        </p:tgtEl>
                                      </p:cBhvr>
                                    </p:animEffect>
                                    <p:anim calcmode="lin" valueType="num">
                                      <p:cBhvr>
                                        <p:cTn id="4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gtEl>
                                      </p:cBhvr>
                                      <p:to x="100000" y="60000"/>
                                    </p:animScale>
                                    <p:animScale>
                                      <p:cBhvr>
                                        <p:cTn id="48" dur="166" decel="50000">
                                          <p:stCondLst>
                                            <p:cond delay="676"/>
                                          </p:stCondLst>
                                        </p:cTn>
                                        <p:tgtEl>
                                          <p:spTgt spid="9"/>
                                        </p:tgtEl>
                                      </p:cBhvr>
                                      <p:to x="100000" y="100000"/>
                                    </p:animScale>
                                    <p:animScale>
                                      <p:cBhvr>
                                        <p:cTn id="49" dur="26">
                                          <p:stCondLst>
                                            <p:cond delay="1312"/>
                                          </p:stCondLst>
                                        </p:cTn>
                                        <p:tgtEl>
                                          <p:spTgt spid="9"/>
                                        </p:tgtEl>
                                      </p:cBhvr>
                                      <p:to x="100000" y="80000"/>
                                    </p:animScale>
                                    <p:animScale>
                                      <p:cBhvr>
                                        <p:cTn id="50" dur="166" decel="50000">
                                          <p:stCondLst>
                                            <p:cond delay="1338"/>
                                          </p:stCondLst>
                                        </p:cTn>
                                        <p:tgtEl>
                                          <p:spTgt spid="9"/>
                                        </p:tgtEl>
                                      </p:cBhvr>
                                      <p:to x="100000" y="100000"/>
                                    </p:animScale>
                                    <p:animScale>
                                      <p:cBhvr>
                                        <p:cTn id="51" dur="26">
                                          <p:stCondLst>
                                            <p:cond delay="1642"/>
                                          </p:stCondLst>
                                        </p:cTn>
                                        <p:tgtEl>
                                          <p:spTgt spid="9"/>
                                        </p:tgtEl>
                                      </p:cBhvr>
                                      <p:to x="100000" y="90000"/>
                                    </p:animScale>
                                    <p:animScale>
                                      <p:cBhvr>
                                        <p:cTn id="52" dur="166" decel="50000">
                                          <p:stCondLst>
                                            <p:cond delay="1668"/>
                                          </p:stCondLst>
                                        </p:cTn>
                                        <p:tgtEl>
                                          <p:spTgt spid="9"/>
                                        </p:tgtEl>
                                      </p:cBhvr>
                                      <p:to x="100000" y="100000"/>
                                    </p:animScale>
                                    <p:animScale>
                                      <p:cBhvr>
                                        <p:cTn id="53" dur="26">
                                          <p:stCondLst>
                                            <p:cond delay="1808"/>
                                          </p:stCondLst>
                                        </p:cTn>
                                        <p:tgtEl>
                                          <p:spTgt spid="9"/>
                                        </p:tgtEl>
                                      </p:cBhvr>
                                      <p:to x="100000" y="95000"/>
                                    </p:animScale>
                                    <p:animScale>
                                      <p:cBhvr>
                                        <p:cTn id="54" dur="166" decel="50000">
                                          <p:stCondLst>
                                            <p:cond delay="1834"/>
                                          </p:stCondLst>
                                        </p:cTn>
                                        <p:tgtEl>
                                          <p:spTgt spid="9"/>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
                                            <p:graphicEl>
                                              <a:dgm id="{5D5C8F0A-E920-467B-B359-2B533C25C69E}"/>
                                            </p:graphicEl>
                                          </p:spTgt>
                                        </p:tgtEl>
                                        <p:attrNameLst>
                                          <p:attrName>style.visibility</p:attrName>
                                        </p:attrNameLst>
                                      </p:cBhvr>
                                      <p:to>
                                        <p:strVal val="visible"/>
                                      </p:to>
                                    </p:set>
                                    <p:animEffect transition="in" filter="fade">
                                      <p:cBhvr>
                                        <p:cTn id="66" dur="500"/>
                                        <p:tgtEl>
                                          <p:spTgt spid="16">
                                            <p:graphicEl>
                                              <a:dgm id="{5D5C8F0A-E920-467B-B359-2B533C25C69E}"/>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graphicEl>
                                              <a:dgm id="{7F88C4F5-D541-4947-BDCE-7922B3FEF91E}"/>
                                            </p:graphicEl>
                                          </p:spTgt>
                                        </p:tgtEl>
                                        <p:attrNameLst>
                                          <p:attrName>style.visibility</p:attrName>
                                        </p:attrNameLst>
                                      </p:cBhvr>
                                      <p:to>
                                        <p:strVal val="visible"/>
                                      </p:to>
                                    </p:set>
                                    <p:animEffect transition="in" filter="fade">
                                      <p:cBhvr>
                                        <p:cTn id="71" dur="500"/>
                                        <p:tgtEl>
                                          <p:spTgt spid="16">
                                            <p:graphicEl>
                                              <a:dgm id="{7F88C4F5-D541-4947-BDCE-7922B3FEF91E}"/>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
                                            <p:graphicEl>
                                              <a:dgm id="{4AC3F28F-1D05-4FAF-9045-CD9C642282BB}"/>
                                            </p:graphicEl>
                                          </p:spTgt>
                                        </p:tgtEl>
                                        <p:attrNameLst>
                                          <p:attrName>style.visibility</p:attrName>
                                        </p:attrNameLst>
                                      </p:cBhvr>
                                      <p:to>
                                        <p:strVal val="visible"/>
                                      </p:to>
                                    </p:set>
                                    <p:animEffect transition="in" filter="fade">
                                      <p:cBhvr>
                                        <p:cTn id="76" dur="500"/>
                                        <p:tgtEl>
                                          <p:spTgt spid="16">
                                            <p:graphicEl>
                                              <a:dgm id="{4AC3F28F-1D05-4FAF-9045-CD9C642282BB}"/>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6">
                                            <p:graphicEl>
                                              <a:dgm id="{25611A46-DD41-456F-A228-34019A21DF51}"/>
                                            </p:graphicEl>
                                          </p:spTgt>
                                        </p:tgtEl>
                                        <p:attrNameLst>
                                          <p:attrName>style.visibility</p:attrName>
                                        </p:attrNameLst>
                                      </p:cBhvr>
                                      <p:to>
                                        <p:strVal val="visible"/>
                                      </p:to>
                                    </p:set>
                                    <p:animEffect transition="in" filter="fade">
                                      <p:cBhvr>
                                        <p:cTn id="81" dur="500"/>
                                        <p:tgtEl>
                                          <p:spTgt spid="16">
                                            <p:graphicEl>
                                              <a:dgm id="{25611A46-DD41-456F-A228-34019A21DF51}"/>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wipe(down)">
                                      <p:cBhvr>
                                        <p:cTn id="86" dur="500"/>
                                        <p:tgtEl>
                                          <p:spTgt spid="18"/>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randombar(horizontal)">
                                      <p:cBhvr>
                                        <p:cTn id="91" dur="500"/>
                                        <p:tgtEl>
                                          <p:spTgt spid="4"/>
                                        </p:tgtEl>
                                      </p:cBhvr>
                                    </p:animEffect>
                                  </p:childTnLst>
                                </p:cTn>
                              </p:par>
                              <p:par>
                                <p:cTn id="92" presetID="14" presetClass="entr" presetSubtype="10"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randombar(horizontal)">
                                      <p:cBhvr>
                                        <p:cTn id="9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Graphic spid="16" grpId="0">
        <p:bldSub>
          <a:bldDgm bld="one"/>
        </p:bldSub>
      </p:bldGraphic>
      <p:bldP spid="18"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Mock Question for Prelims</a:t>
            </a:r>
            <a:endParaRPr lang="en-US" dirty="0"/>
          </a:p>
        </p:txBody>
      </p:sp>
      <p:sp>
        <p:nvSpPr>
          <p:cNvPr id="3" name="Content Placeholder 2"/>
          <p:cNvSpPr>
            <a:spLocks noGrp="1"/>
          </p:cNvSpPr>
          <p:nvPr>
            <p:ph idx="1"/>
          </p:nvPr>
        </p:nvSpPr>
        <p:spPr/>
        <p:txBody>
          <a:bodyPr>
            <a:normAutofit/>
          </a:bodyPr>
          <a:lstStyle/>
          <a:p>
            <a:pPr marL="0" indent="0">
              <a:buNone/>
            </a:pPr>
            <a:r>
              <a:rPr lang="en-US" sz="3600" b="1" dirty="0"/>
              <a:t>Find correct statements about Enforcement Directorate (ED): </a:t>
            </a:r>
          </a:p>
          <a:p>
            <a:pPr marL="742950" indent="-742950">
              <a:buFont typeface="+mj-lt"/>
              <a:buAutoNum type="arabicPeriod"/>
            </a:pPr>
            <a:r>
              <a:rPr lang="en-US" sz="3600" dirty="0"/>
              <a:t>It enforces FEMA Act</a:t>
            </a:r>
          </a:p>
          <a:p>
            <a:pPr marL="742950" indent="-742950">
              <a:buFont typeface="+mj-lt"/>
              <a:buAutoNum type="arabicPeriod"/>
            </a:pPr>
            <a:r>
              <a:rPr lang="en-US" sz="3600" dirty="0"/>
              <a:t>It enforces Prevention of Money Laundering Act</a:t>
            </a:r>
          </a:p>
          <a:p>
            <a:pPr marL="742950" indent="-742950">
              <a:buFont typeface="+mj-lt"/>
              <a:buAutoNum type="arabicPeriod"/>
            </a:pPr>
            <a:r>
              <a:rPr lang="en-US" sz="3600" dirty="0"/>
              <a:t>It falls under the administrative control of the Department of Economic Affairs.</a:t>
            </a:r>
          </a:p>
          <a:p>
            <a:pPr marL="0" indent="0">
              <a:buNone/>
            </a:pPr>
            <a:r>
              <a:rPr lang="en-US" sz="3600" b="1" dirty="0"/>
              <a:t>Answer Choices</a:t>
            </a:r>
          </a:p>
          <a:p>
            <a:pPr marL="0" indent="0">
              <a:buNone/>
            </a:pPr>
            <a:r>
              <a:rPr lang="en-US" sz="3600" dirty="0"/>
              <a:t>a) Only 1 and 2 		(b) Only 2 and 3 </a:t>
            </a:r>
          </a:p>
          <a:p>
            <a:pPr marL="0" indent="0">
              <a:buNone/>
            </a:pPr>
            <a:r>
              <a:rPr lang="en-US" sz="3600" dirty="0"/>
              <a:t>c) Only 1 and 3		</a:t>
            </a:r>
            <a:r>
              <a:rPr lang="en-US" sz="3600" dirty="0" smtClean="0"/>
              <a:t>	(</a:t>
            </a:r>
            <a:r>
              <a:rPr lang="en-US" sz="3600" dirty="0"/>
              <a:t>d) all of them</a:t>
            </a:r>
          </a:p>
          <a:p>
            <a:endParaRPr lang="en-US" sz="3200" dirty="0"/>
          </a:p>
        </p:txBody>
      </p:sp>
    </p:spTree>
    <p:extLst>
      <p:ext uri="{BB962C8B-B14F-4D97-AF65-F5344CB8AC3E}">
        <p14:creationId xmlns:p14="http://schemas.microsoft.com/office/powerpoint/2010/main" val="21424967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857250"/>
            <a:ext cx="9153330" cy="1592335"/>
          </a:xfrm>
          <a:prstGeom prst="rect">
            <a:avLst/>
          </a:prstGeom>
        </p:spPr>
      </p:pic>
      <p:sp>
        <p:nvSpPr>
          <p:cNvPr id="2" name="Title 1"/>
          <p:cNvSpPr>
            <a:spLocks noGrp="1"/>
          </p:cNvSpPr>
          <p:nvPr>
            <p:ph type="title"/>
          </p:nvPr>
        </p:nvSpPr>
        <p:spPr/>
        <p:txBody>
          <a:bodyPr/>
          <a:lstStyle/>
          <a:p>
            <a:r>
              <a:rPr lang="en-US" dirty="0" smtClean="0"/>
              <a:t>(In reality) RBI’s Liberalized Remittance Scheme (2004)</a:t>
            </a:r>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5772" y="3840121"/>
            <a:ext cx="1469056" cy="110179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72253" y="3816146"/>
            <a:ext cx="1529788" cy="1149742"/>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36214" y="3087711"/>
            <a:ext cx="1504820" cy="1504820"/>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85588" y="2225922"/>
            <a:ext cx="1500128" cy="1553074"/>
          </a:xfrm>
          <a:prstGeom prst="rect">
            <a:avLst/>
          </a:prstGeom>
        </p:spPr>
      </p:pic>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54829" y="2138387"/>
            <a:ext cx="1291766" cy="1590224"/>
          </a:xfrm>
          <a:prstGeom prst="rect">
            <a:avLst/>
          </a:prstGeom>
        </p:spPr>
      </p:pic>
      <p:sp>
        <p:nvSpPr>
          <p:cNvPr id="4" name="Rectangle 3"/>
          <p:cNvSpPr/>
          <p:nvPr/>
        </p:nvSpPr>
        <p:spPr>
          <a:xfrm>
            <a:off x="0" y="4676775"/>
            <a:ext cx="9143999" cy="2156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457200" indent="-457200">
              <a:buFont typeface="Arial" panose="020B0604020202020204" pitchFamily="34" charset="0"/>
              <a:buChar char="•"/>
            </a:pPr>
            <a:r>
              <a:rPr lang="en-US" sz="2400" dirty="0" smtClean="0"/>
              <a:t>Individual: Max. $2.5 lakh you can take out per year from India. </a:t>
            </a:r>
          </a:p>
          <a:p>
            <a:pPr marL="457200" indent="-457200">
              <a:buFont typeface="Arial" panose="020B0604020202020204" pitchFamily="34" charset="0"/>
              <a:buChar char="•"/>
            </a:pPr>
            <a:r>
              <a:rPr lang="en-US" sz="2400" dirty="0" smtClean="0"/>
              <a:t>Use it for either way. E.g. Current [buying foreign university ‘degree’] OR Capital: USA share market. BUT not for setting up co. hence </a:t>
            </a:r>
            <a:r>
              <a:rPr lang="en-US" sz="2400" dirty="0" err="1"/>
              <a:t>B</a:t>
            </a:r>
            <a:r>
              <a:rPr lang="en-US" sz="2400" dirty="0" err="1" smtClean="0"/>
              <a:t>igB</a:t>
            </a:r>
            <a:r>
              <a:rPr lang="en-US" sz="2400" dirty="0" smtClean="0"/>
              <a:t>, Ash et al investigated for Panama Papers.</a:t>
            </a:r>
          </a:p>
        </p:txBody>
      </p:sp>
    </p:spTree>
    <p:extLst>
      <p:ext uri="{BB962C8B-B14F-4D97-AF65-F5344CB8AC3E}">
        <p14:creationId xmlns:p14="http://schemas.microsoft.com/office/powerpoint/2010/main" val="1146499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48"/>
            <a:ext cx="9144000" cy="882098"/>
          </a:xfrm>
        </p:spPr>
        <p:txBody>
          <a:bodyPr>
            <a:normAutofit fontScale="90000"/>
          </a:bodyPr>
          <a:lstStyle/>
          <a:p>
            <a:r>
              <a:rPr lang="en-US" dirty="0" smtClean="0"/>
              <a:t>Before 1997, East Asian “Tiger” economies: </a:t>
            </a:r>
            <a:br>
              <a:rPr lang="en-US" dirty="0" smtClean="0"/>
            </a:br>
            <a:r>
              <a:rPr lang="en-US" dirty="0" smtClean="0"/>
              <a:t>undervalued currencies, full capital account convertibility to get FDI</a:t>
            </a:r>
            <a:endParaRPr lang="en-US" dirty="0"/>
          </a:p>
        </p:txBody>
      </p:sp>
      <p:graphicFrame>
        <p:nvGraphicFramePr>
          <p:cNvPr id="5" name="Diagram 4"/>
          <p:cNvGraphicFramePr/>
          <p:nvPr>
            <p:extLst/>
          </p:nvPr>
        </p:nvGraphicFramePr>
        <p:xfrm>
          <a:off x="0" y="861646"/>
          <a:ext cx="5310554" cy="5807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500363" y="1743744"/>
            <a:ext cx="4546922" cy="3630257"/>
          </a:xfrm>
          <a:prstGeom prst="rect">
            <a:avLst/>
          </a:prstGeom>
        </p:spPr>
      </p:pic>
    </p:spTree>
    <p:extLst>
      <p:ext uri="{BB962C8B-B14F-4D97-AF65-F5344CB8AC3E}">
        <p14:creationId xmlns:p14="http://schemas.microsoft.com/office/powerpoint/2010/main" val="717084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A9A93FE-F7E3-46CC-B47F-536FAFC72DE8}"/>
                                            </p:graphicEl>
                                          </p:spTgt>
                                        </p:tgtEl>
                                        <p:attrNameLst>
                                          <p:attrName>style.visibility</p:attrName>
                                        </p:attrNameLst>
                                      </p:cBhvr>
                                      <p:to>
                                        <p:strVal val="visible"/>
                                      </p:to>
                                    </p:set>
                                    <p:animEffect transition="in" filter="fade">
                                      <p:cBhvr>
                                        <p:cTn id="7" dur="500"/>
                                        <p:tgtEl>
                                          <p:spTgt spid="5">
                                            <p:graphicEl>
                                              <a:dgm id="{3A9A93FE-F7E3-46CC-B47F-536FAFC72DE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1A0CAF8-2F34-4B93-864A-9F84B7BC1E42}"/>
                                            </p:graphicEl>
                                          </p:spTgt>
                                        </p:tgtEl>
                                        <p:attrNameLst>
                                          <p:attrName>style.visibility</p:attrName>
                                        </p:attrNameLst>
                                      </p:cBhvr>
                                      <p:to>
                                        <p:strVal val="visible"/>
                                      </p:to>
                                    </p:set>
                                    <p:animEffect transition="in" filter="fade">
                                      <p:cBhvr>
                                        <p:cTn id="12" dur="500"/>
                                        <p:tgtEl>
                                          <p:spTgt spid="5">
                                            <p:graphicEl>
                                              <a:dgm id="{D1A0CAF8-2F34-4B93-864A-9F84B7BC1E4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CA58C8C4-3C20-423C-A662-D72ED9B1A1B6}"/>
                                            </p:graphicEl>
                                          </p:spTgt>
                                        </p:tgtEl>
                                        <p:attrNameLst>
                                          <p:attrName>style.visibility</p:attrName>
                                        </p:attrNameLst>
                                      </p:cBhvr>
                                      <p:to>
                                        <p:strVal val="visible"/>
                                      </p:to>
                                    </p:set>
                                    <p:animEffect transition="in" filter="fade">
                                      <p:cBhvr>
                                        <p:cTn id="17" dur="500"/>
                                        <p:tgtEl>
                                          <p:spTgt spid="5">
                                            <p:graphicEl>
                                              <a:dgm id="{CA58C8C4-3C20-423C-A662-D72ED9B1A1B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0361D32-7FF3-4EB5-B807-80A2C6060B95}"/>
                                            </p:graphicEl>
                                          </p:spTgt>
                                        </p:tgtEl>
                                        <p:attrNameLst>
                                          <p:attrName>style.visibility</p:attrName>
                                        </p:attrNameLst>
                                      </p:cBhvr>
                                      <p:to>
                                        <p:strVal val="visible"/>
                                      </p:to>
                                    </p:set>
                                    <p:animEffect transition="in" filter="fade">
                                      <p:cBhvr>
                                        <p:cTn id="22" dur="500"/>
                                        <p:tgtEl>
                                          <p:spTgt spid="5">
                                            <p:graphicEl>
                                              <a:dgm id="{60361D32-7FF3-4EB5-B807-80A2C6060B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DB0EA335-99C5-4125-AC67-8C19AF1FDE38}"/>
                                            </p:graphicEl>
                                          </p:spTgt>
                                        </p:tgtEl>
                                        <p:attrNameLst>
                                          <p:attrName>style.visibility</p:attrName>
                                        </p:attrNameLst>
                                      </p:cBhvr>
                                      <p:to>
                                        <p:strVal val="visible"/>
                                      </p:to>
                                    </p:set>
                                    <p:animEffect transition="in" filter="fade">
                                      <p:cBhvr>
                                        <p:cTn id="27" dur="500"/>
                                        <p:tgtEl>
                                          <p:spTgt spid="5">
                                            <p:graphicEl>
                                              <a:dgm id="{DB0EA335-99C5-4125-AC67-8C19AF1FDE3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01D4839A-C471-48A6-BF86-31FACD3D8771}"/>
                                            </p:graphicEl>
                                          </p:spTgt>
                                        </p:tgtEl>
                                        <p:attrNameLst>
                                          <p:attrName>style.visibility</p:attrName>
                                        </p:attrNameLst>
                                      </p:cBhvr>
                                      <p:to>
                                        <p:strVal val="visible"/>
                                      </p:to>
                                    </p:set>
                                    <p:animEffect transition="in" filter="fade">
                                      <p:cBhvr>
                                        <p:cTn id="32" dur="500"/>
                                        <p:tgtEl>
                                          <p:spTgt spid="5">
                                            <p:graphicEl>
                                              <a:dgm id="{01D4839A-C471-48A6-BF86-31FACD3D87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GDP growth rate (1998)</a:t>
            </a:r>
            <a:endParaRPr lang="en-US" dirty="0"/>
          </a:p>
        </p:txBody>
      </p:sp>
      <p:graphicFrame>
        <p:nvGraphicFramePr>
          <p:cNvPr id="4" name="Content Placeholder 5"/>
          <p:cNvGraphicFramePr>
            <a:graphicFrameLocks noGrp="1"/>
          </p:cNvGraphicFramePr>
          <p:nvPr>
            <p:ph idx="1"/>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5" name="Left Arrow Callout 4"/>
          <p:cNvSpPr/>
          <p:nvPr/>
        </p:nvSpPr>
        <p:spPr>
          <a:xfrm>
            <a:off x="4868209" y="1384840"/>
            <a:ext cx="4275791" cy="2451751"/>
          </a:xfrm>
          <a:prstGeom prst="leftArrowCallout">
            <a:avLst>
              <a:gd name="adj1" fmla="val 25000"/>
              <a:gd name="adj2" fmla="val 25000"/>
              <a:gd name="adj3" fmla="val 25000"/>
              <a:gd name="adj4" fmla="val 80410"/>
            </a:avLst>
          </a:prstGeom>
          <a:solidFill>
            <a:srgbClr val="FF0000"/>
          </a:solidFill>
        </p:spPr>
        <p:style>
          <a:lnRef idx="0">
            <a:schemeClr val="accent6"/>
          </a:lnRef>
          <a:fillRef idx="3">
            <a:schemeClr val="accent6"/>
          </a:fillRef>
          <a:effectRef idx="3">
            <a:schemeClr val="accent6"/>
          </a:effectRef>
          <a:fontRef idx="minor">
            <a:schemeClr val="lt1"/>
          </a:fontRef>
        </p:style>
        <p:txBody>
          <a:bodyPr vert="horz" rtlCol="0" anchor="ctr"/>
          <a:lstStyle/>
          <a:p>
            <a:pPr algn="ctr"/>
            <a:r>
              <a:rPr lang="en-US" sz="3600" dirty="0" smtClean="0">
                <a:latin typeface="Franklin Gothic Demi Cond" panose="020B0706030402020204" pitchFamily="34" charset="0"/>
              </a:rPr>
              <a:t>Full / very liberal capital account convertibility</a:t>
            </a:r>
            <a:endParaRPr lang="en-US" sz="3600" dirty="0">
              <a:latin typeface="Franklin Gothic Demi Cond" panose="020B0706030402020204" pitchFamily="34" charset="0"/>
            </a:endParaRPr>
          </a:p>
        </p:txBody>
      </p:sp>
    </p:spTree>
    <p:extLst>
      <p:ext uri="{BB962C8B-B14F-4D97-AF65-F5344CB8AC3E}">
        <p14:creationId xmlns:p14="http://schemas.microsoft.com/office/powerpoint/2010/main" val="734169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S.S. Tarapore Committee (1997)</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7583741"/>
              </p:ext>
            </p:extLst>
          </p:nvPr>
        </p:nvGraphicFramePr>
        <p:xfrm>
          <a:off x="0" y="1493240"/>
          <a:ext cx="8992998" cy="4850346"/>
        </p:xfrm>
        <a:graphic>
          <a:graphicData uri="http://schemas.openxmlformats.org/drawingml/2006/table">
            <a:tbl>
              <a:tblPr>
                <a:tableStyleId>{5C22544A-7EE6-4342-B048-85BDC9FD1C3A}</a:tableStyleId>
              </a:tblPr>
              <a:tblGrid>
                <a:gridCol w="6274965">
                  <a:extLst>
                    <a:ext uri="{9D8B030D-6E8A-4147-A177-3AD203B41FA5}">
                      <a16:colId xmlns:a16="http://schemas.microsoft.com/office/drawing/2014/main" val="20000"/>
                    </a:ext>
                  </a:extLst>
                </a:gridCol>
                <a:gridCol w="2718033">
                  <a:extLst>
                    <a:ext uri="{9D8B030D-6E8A-4147-A177-3AD203B41FA5}">
                      <a16:colId xmlns:a16="http://schemas.microsoft.com/office/drawing/2014/main" val="20001"/>
                    </a:ext>
                  </a:extLst>
                </a:gridCol>
              </a:tblGrid>
              <a:tr h="805460">
                <a:tc>
                  <a:txBody>
                    <a:bodyPr/>
                    <a:lstStyle/>
                    <a:p>
                      <a:pPr algn="ctr" fontAlgn="b">
                        <a:buClr>
                          <a:srgbClr val="000000"/>
                        </a:buClr>
                        <a:buSzPts val="1100"/>
                        <a:buFont typeface="Calibri" panose="020F0502020204030204" pitchFamily="34" charset="0"/>
                        <a:buNone/>
                      </a:pPr>
                      <a:r>
                        <a:rPr lang="en-US" sz="3200" b="1" dirty="0" smtClean="0">
                          <a:solidFill>
                            <a:schemeClr val="tx1"/>
                          </a:solidFill>
                          <a:effectLst>
                            <a:outerShdw blurRad="38100" dist="38100" dir="2700000" algn="tl">
                              <a:srgbClr val="000000">
                                <a:alpha val="43137"/>
                              </a:srgbClr>
                            </a:outerShdw>
                          </a:effectLst>
                          <a:latin typeface="Franklin Gothic Demi Cond" panose="020B0706030402020204" pitchFamily="34" charset="0"/>
                        </a:rPr>
                        <a:t>Precondition</a:t>
                      </a:r>
                      <a:r>
                        <a:rPr lang="en-US" sz="3200" b="1" baseline="0" dirty="0" smtClean="0">
                          <a:solidFill>
                            <a:schemeClr val="tx1"/>
                          </a:solidFill>
                          <a:effectLst>
                            <a:outerShdw blurRad="38100" dist="38100" dir="2700000" algn="tl">
                              <a:srgbClr val="000000">
                                <a:alpha val="43137"/>
                              </a:srgbClr>
                            </a:outerShdw>
                          </a:effectLst>
                          <a:latin typeface="Franklin Gothic Demi Cond" panose="020B0706030402020204" pitchFamily="34" charset="0"/>
                        </a:rPr>
                        <a:t>s for Capital Account C.</a:t>
                      </a:r>
                      <a:endParaRPr lang="en-US" sz="3200" b="1" dirty="0">
                        <a:solidFill>
                          <a:schemeClr val="tx1"/>
                        </a:solidFill>
                        <a:effectLst>
                          <a:outerShdw blurRad="38100" dist="38100" dir="2700000" algn="tl">
                            <a:srgbClr val="000000">
                              <a:alpha val="43137"/>
                            </a:srgbClr>
                          </a:outerShdw>
                        </a:effectLst>
                        <a:latin typeface="Franklin Gothic Demi Cond" panose="020B0706030402020204" pitchFamily="34" charset="0"/>
                      </a:endParaRPr>
                    </a:p>
                  </a:txBody>
                  <a:tcPr marL="7620" marR="7620" marT="7620" marB="0" anchor="ctr">
                    <a:solidFill>
                      <a:schemeClr val="accent2"/>
                    </a:solidFill>
                  </a:tcPr>
                </a:tc>
                <a:tc>
                  <a:txBody>
                    <a:bodyPr/>
                    <a:lstStyle/>
                    <a:p>
                      <a:pPr algn="ctr" fontAlgn="b"/>
                      <a:r>
                        <a:rPr lang="en-US" sz="3200" b="1" dirty="0" smtClean="0">
                          <a:solidFill>
                            <a:schemeClr val="tx1"/>
                          </a:solidFill>
                          <a:effectLst>
                            <a:outerShdw blurRad="38100" dist="38100" dir="2700000" algn="tl">
                              <a:srgbClr val="000000">
                                <a:alpha val="43137"/>
                              </a:srgbClr>
                            </a:outerShdw>
                          </a:effectLst>
                          <a:latin typeface="Franklin Gothic Demi Cond" panose="020B0706030402020204" pitchFamily="34" charset="0"/>
                        </a:rPr>
                        <a:t>2017-18</a:t>
                      </a:r>
                      <a:endParaRPr lang="en-US" sz="3200" b="1" dirty="0">
                        <a:solidFill>
                          <a:schemeClr val="tx1"/>
                        </a:solidFill>
                        <a:effectLst>
                          <a:outerShdw blurRad="38100" dist="38100" dir="2700000" algn="tl">
                            <a:srgbClr val="000000">
                              <a:alpha val="43137"/>
                            </a:srgbClr>
                          </a:outerShdw>
                        </a:effectLst>
                        <a:latin typeface="Franklin Gothic Demi Cond" panose="020B0706030402020204" pitchFamily="34" charset="0"/>
                      </a:endParaRPr>
                    </a:p>
                  </a:txBody>
                  <a:tcPr marL="7620" marR="7620" marT="7620" marB="0" anchor="ctr">
                    <a:solidFill>
                      <a:schemeClr val="accent2"/>
                    </a:solidFill>
                  </a:tcPr>
                </a:tc>
                <a:extLst>
                  <a:ext uri="{0D108BD9-81ED-4DB2-BD59-A6C34878D82A}">
                    <a16:rowId xmlns:a16="http://schemas.microsoft.com/office/drawing/2014/main" val="10000"/>
                  </a:ext>
                </a:extLst>
              </a:tr>
              <a:tr h="732141">
                <a:tc>
                  <a:txBody>
                    <a:bodyPr/>
                    <a:lstStyle/>
                    <a:p>
                      <a:pPr algn="ctr" fontAlgn="b">
                        <a:buClr>
                          <a:srgbClr val="000000"/>
                        </a:buClr>
                        <a:buSzPts val="1100"/>
                        <a:buFont typeface="Calibri" panose="020F0502020204030204" pitchFamily="34" charset="0"/>
                        <a:buNone/>
                      </a:pPr>
                      <a:r>
                        <a:rPr lang="en-US" sz="3200" dirty="0">
                          <a:latin typeface="Franklin Gothic Demi Cond" panose="020B0706030402020204" pitchFamily="34" charset="0"/>
                        </a:rPr>
                        <a:t>Enough forex to sustain 6 months’ import</a:t>
                      </a:r>
                    </a:p>
                  </a:txBody>
                  <a:tcPr marL="7620" marR="7620" marT="7620" marB="0" anchor="ctr"/>
                </a:tc>
                <a:tc>
                  <a:txBody>
                    <a:bodyPr/>
                    <a:lstStyle/>
                    <a:p>
                      <a:pPr algn="ctr" fontAlgn="b"/>
                      <a:r>
                        <a:rPr lang="en-US" sz="3200" dirty="0" smtClean="0">
                          <a:latin typeface="Franklin Gothic Demi Cond" panose="020B0706030402020204" pitchFamily="34" charset="0"/>
                        </a:rPr>
                        <a:t>Yes. Even more ($380</a:t>
                      </a:r>
                      <a:r>
                        <a:rPr lang="en-US" sz="3200" baseline="0" dirty="0" smtClean="0">
                          <a:latin typeface="Franklin Gothic Demi Cond" panose="020B0706030402020204" pitchFamily="34" charset="0"/>
                        </a:rPr>
                        <a:t> </a:t>
                      </a:r>
                      <a:r>
                        <a:rPr lang="en-US" sz="3200" baseline="0" dirty="0" err="1" smtClean="0">
                          <a:latin typeface="Franklin Gothic Demi Cond" panose="020B0706030402020204" pitchFamily="34" charset="0"/>
                        </a:rPr>
                        <a:t>bn</a:t>
                      </a:r>
                      <a:r>
                        <a:rPr lang="en-US" sz="3200" baseline="0" dirty="0" smtClean="0">
                          <a:latin typeface="Franklin Gothic Demi Cond" panose="020B0706030402020204" pitchFamily="34" charset="0"/>
                        </a:rPr>
                        <a:t>)!</a:t>
                      </a:r>
                      <a:endParaRPr lang="en-US" sz="3200" dirty="0">
                        <a:latin typeface="Franklin Gothic Demi Cond" panose="020B0706030402020204" pitchFamily="34" charset="0"/>
                      </a:endParaRPr>
                    </a:p>
                  </a:txBody>
                  <a:tcPr marL="7620" marR="7620" marT="7620" marB="0" anchor="ctr"/>
                </a:tc>
                <a:extLst>
                  <a:ext uri="{0D108BD9-81ED-4DB2-BD59-A6C34878D82A}">
                    <a16:rowId xmlns:a16="http://schemas.microsoft.com/office/drawing/2014/main" val="3471415426"/>
                  </a:ext>
                </a:extLst>
              </a:tr>
              <a:tr h="732141">
                <a:tc>
                  <a:txBody>
                    <a:bodyPr/>
                    <a:lstStyle/>
                    <a:p>
                      <a:pPr algn="ctr" fontAlgn="b">
                        <a:buClr>
                          <a:srgbClr val="000000"/>
                        </a:buClr>
                        <a:buSzPts val="1100"/>
                        <a:buFont typeface="Calibri" panose="020F0502020204030204" pitchFamily="34" charset="0"/>
                        <a:buNone/>
                      </a:pPr>
                      <a:r>
                        <a:rPr lang="en-US" sz="3200" dirty="0">
                          <a:latin typeface="Franklin Gothic Demi Cond" panose="020B0706030402020204" pitchFamily="34" charset="0"/>
                        </a:rPr>
                        <a:t>Fiscal deficit: 3.5% of GDP</a:t>
                      </a:r>
                    </a:p>
                  </a:txBody>
                  <a:tcPr marL="7620" marR="7620" marT="7620" marB="0" anchor="ctr"/>
                </a:tc>
                <a:tc>
                  <a:txBody>
                    <a:bodyPr/>
                    <a:lstStyle/>
                    <a:p>
                      <a:pPr algn="ctr" fontAlgn="b"/>
                      <a:r>
                        <a:rPr lang="en-US" sz="3200" dirty="0" smtClean="0">
                          <a:latin typeface="Franklin Gothic Demi Cond" panose="020B0706030402020204" pitchFamily="34" charset="0"/>
                        </a:rPr>
                        <a:t>3.2 %</a:t>
                      </a:r>
                      <a:endParaRPr lang="en-US" sz="3200" dirty="0">
                        <a:latin typeface="Franklin Gothic Demi Cond" panose="020B0706030402020204" pitchFamily="34" charset="0"/>
                      </a:endParaRPr>
                    </a:p>
                  </a:txBody>
                  <a:tcPr marL="7620" marR="7620" marT="7620" marB="0" anchor="ctr"/>
                </a:tc>
                <a:extLst>
                  <a:ext uri="{0D108BD9-81ED-4DB2-BD59-A6C34878D82A}">
                    <a16:rowId xmlns:a16="http://schemas.microsoft.com/office/drawing/2014/main" val="10001"/>
                  </a:ext>
                </a:extLst>
              </a:tr>
              <a:tr h="732141">
                <a:tc>
                  <a:txBody>
                    <a:bodyPr/>
                    <a:lstStyle/>
                    <a:p>
                      <a:pPr algn="ctr" fontAlgn="b">
                        <a:buClr>
                          <a:srgbClr val="000000"/>
                        </a:buClr>
                        <a:buSzPts val="1100"/>
                        <a:buFont typeface="Calibri" panose="020F0502020204030204" pitchFamily="34" charset="0"/>
                        <a:buNone/>
                      </a:pPr>
                      <a:r>
                        <a:rPr lang="en-US" sz="3200" dirty="0">
                          <a:latin typeface="Franklin Gothic Demi Cond" panose="020B0706030402020204" pitchFamily="34" charset="0"/>
                        </a:rPr>
                        <a:t>Inflation </a:t>
                      </a:r>
                      <a:r>
                        <a:rPr lang="en-US" sz="3200" dirty="0" err="1">
                          <a:latin typeface="Franklin Gothic Demi Cond" panose="020B0706030402020204" pitchFamily="34" charset="0"/>
                        </a:rPr>
                        <a:t>avg</a:t>
                      </a:r>
                      <a:r>
                        <a:rPr lang="en-US" sz="3200" dirty="0">
                          <a:latin typeface="Franklin Gothic Demi Cond" panose="020B0706030402020204" pitchFamily="34" charset="0"/>
                        </a:rPr>
                        <a:t> 3-5% (three years)</a:t>
                      </a:r>
                    </a:p>
                  </a:txBody>
                  <a:tcPr marL="7620" marR="7620" marT="7620" marB="0" anchor="ctr"/>
                </a:tc>
                <a:tc>
                  <a:txBody>
                    <a:bodyPr/>
                    <a:lstStyle/>
                    <a:p>
                      <a:pPr algn="ctr" fontAlgn="b"/>
                      <a:r>
                        <a:rPr lang="en-US" sz="3200" dirty="0" smtClean="0">
                          <a:latin typeface="Franklin Gothic Demi Cond" panose="020B0706030402020204" pitchFamily="34" charset="0"/>
                        </a:rPr>
                        <a:t>Statutory 2-6%</a:t>
                      </a:r>
                      <a:endParaRPr lang="en-US" sz="3200" dirty="0">
                        <a:latin typeface="Franklin Gothic Demi Cond" panose="020B0706030402020204" pitchFamily="34" charset="0"/>
                      </a:endParaRPr>
                    </a:p>
                  </a:txBody>
                  <a:tcPr marL="7620" marR="7620" marT="7620" marB="0" anchor="ctr"/>
                </a:tc>
                <a:extLst>
                  <a:ext uri="{0D108BD9-81ED-4DB2-BD59-A6C34878D82A}">
                    <a16:rowId xmlns:a16="http://schemas.microsoft.com/office/drawing/2014/main" val="10002"/>
                  </a:ext>
                </a:extLst>
              </a:tr>
              <a:tr h="551162">
                <a:tc>
                  <a:txBody>
                    <a:bodyPr/>
                    <a:lstStyle/>
                    <a:p>
                      <a:pPr algn="ctr" fontAlgn="b">
                        <a:buClr>
                          <a:srgbClr val="000000"/>
                        </a:buClr>
                        <a:buSzPts val="1100"/>
                        <a:buFont typeface="Calibri" panose="020F0502020204030204" pitchFamily="34" charset="0"/>
                        <a:buNone/>
                      </a:pPr>
                      <a:r>
                        <a:rPr lang="en-US" sz="3200" dirty="0">
                          <a:latin typeface="Franklin Gothic Demi Cond" panose="020B0706030402020204" pitchFamily="34" charset="0"/>
                        </a:rPr>
                        <a:t>Interest rates decontrol</a:t>
                      </a:r>
                    </a:p>
                  </a:txBody>
                  <a:tcPr marL="7620" marR="7620" marT="7620" marB="0" anchor="ctr"/>
                </a:tc>
                <a:tc>
                  <a:txBody>
                    <a:bodyPr/>
                    <a:lstStyle/>
                    <a:p>
                      <a:pPr algn="ctr" fontAlgn="b"/>
                      <a:r>
                        <a:rPr lang="en-US" sz="3200" dirty="0" smtClean="0">
                          <a:latin typeface="Franklin Gothic Demi Cond" panose="020B0706030402020204" pitchFamily="34" charset="0"/>
                        </a:rPr>
                        <a:t>Not for agro.</a:t>
                      </a:r>
                      <a:endParaRPr lang="en-US" sz="3200" dirty="0">
                        <a:latin typeface="Franklin Gothic Demi Cond" panose="020B0706030402020204" pitchFamily="34" charset="0"/>
                      </a:endParaRPr>
                    </a:p>
                  </a:txBody>
                  <a:tcPr marL="7620" marR="7620" marT="7620" marB="0" anchor="ctr"/>
                </a:tc>
                <a:extLst>
                  <a:ext uri="{0D108BD9-81ED-4DB2-BD59-A6C34878D82A}">
                    <a16:rowId xmlns:a16="http://schemas.microsoft.com/office/drawing/2014/main" val="10003"/>
                  </a:ext>
                </a:extLst>
              </a:tr>
              <a:tr h="551162">
                <a:tc>
                  <a:txBody>
                    <a:bodyPr/>
                    <a:lstStyle/>
                    <a:p>
                      <a:pPr algn="ctr" fontAlgn="b">
                        <a:buClr>
                          <a:srgbClr val="000000"/>
                        </a:buClr>
                        <a:buSzPts val="1100"/>
                        <a:buFont typeface="Calibri" panose="020F0502020204030204" pitchFamily="34" charset="0"/>
                        <a:buNone/>
                      </a:pPr>
                      <a:r>
                        <a:rPr lang="en-US" sz="3200" dirty="0" smtClean="0">
                          <a:latin typeface="Franklin Gothic Demi Cond" panose="020B0706030402020204" pitchFamily="34" charset="0"/>
                        </a:rPr>
                        <a:t>CRR: 3%</a:t>
                      </a:r>
                      <a:endParaRPr lang="en-US" sz="3200" dirty="0">
                        <a:latin typeface="Franklin Gothic Demi Cond" panose="020B0706030402020204" pitchFamily="34" charset="0"/>
                      </a:endParaRPr>
                    </a:p>
                  </a:txBody>
                  <a:tcPr marL="7620" marR="7620" marT="7620" marB="0" anchor="ctr"/>
                </a:tc>
                <a:tc>
                  <a:txBody>
                    <a:bodyPr/>
                    <a:lstStyle/>
                    <a:p>
                      <a:pPr algn="ctr" fontAlgn="b"/>
                      <a:r>
                        <a:rPr lang="en-US" sz="3200" dirty="0" smtClean="0">
                          <a:latin typeface="Franklin Gothic Demi Cond" panose="020B0706030402020204" pitchFamily="34" charset="0"/>
                        </a:rPr>
                        <a:t>4%</a:t>
                      </a:r>
                      <a:endParaRPr lang="en-US" sz="3200" dirty="0">
                        <a:latin typeface="Franklin Gothic Demi Cond" panose="020B0706030402020204" pitchFamily="34" charset="0"/>
                      </a:endParaRPr>
                    </a:p>
                  </a:txBody>
                  <a:tcPr marL="7620" marR="7620" marT="7620" marB="0" anchor="ctr"/>
                </a:tc>
                <a:extLst>
                  <a:ext uri="{0D108BD9-81ED-4DB2-BD59-A6C34878D82A}">
                    <a16:rowId xmlns:a16="http://schemas.microsoft.com/office/drawing/2014/main" val="10005"/>
                  </a:ext>
                </a:extLst>
              </a:tr>
              <a:tr h="197431">
                <a:tc>
                  <a:txBody>
                    <a:bodyPr/>
                    <a:lstStyle/>
                    <a:p>
                      <a:pPr algn="ctr" fontAlgn="b">
                        <a:buClr>
                          <a:srgbClr val="000000"/>
                        </a:buClr>
                        <a:buSzPts val="1100"/>
                        <a:buFont typeface="Calibri" panose="020F0502020204030204" pitchFamily="34" charset="0"/>
                        <a:buNone/>
                      </a:pPr>
                      <a:r>
                        <a:rPr lang="en-US" sz="3200" dirty="0" smtClean="0">
                          <a:solidFill>
                            <a:schemeClr val="tx1"/>
                          </a:solidFill>
                          <a:latin typeface="Franklin Gothic Demi Cond" panose="020B0706030402020204" pitchFamily="34" charset="0"/>
                        </a:rPr>
                        <a:t>Bank NPA 5% of their assets</a:t>
                      </a:r>
                      <a:endParaRPr lang="en-US" sz="3200" dirty="0">
                        <a:solidFill>
                          <a:schemeClr val="tx1"/>
                        </a:solidFill>
                        <a:latin typeface="Franklin Gothic Demi Cond" panose="020B0706030402020204" pitchFamily="34" charset="0"/>
                      </a:endParaRPr>
                    </a:p>
                  </a:txBody>
                  <a:tcPr marL="7620" marR="7620" marT="7620" marB="0" anchor="ctr">
                    <a:solidFill>
                      <a:srgbClr val="FF0000"/>
                    </a:solidFill>
                  </a:tcPr>
                </a:tc>
                <a:tc>
                  <a:txBody>
                    <a:bodyPr/>
                    <a:lstStyle/>
                    <a:p>
                      <a:pPr algn="ctr" fontAlgn="b"/>
                      <a:r>
                        <a:rPr lang="en-US" sz="3200" dirty="0" smtClean="0">
                          <a:solidFill>
                            <a:schemeClr val="tx1"/>
                          </a:solidFill>
                          <a:latin typeface="Franklin Gothic Demi Cond" panose="020B0706030402020204" pitchFamily="34" charset="0"/>
                          <a:sym typeface="Wingdings" panose="05000000000000000000" pitchFamily="2" charset="2"/>
                        </a:rPr>
                        <a:t></a:t>
                      </a:r>
                      <a:endParaRPr lang="en-US" sz="3200" dirty="0">
                        <a:solidFill>
                          <a:schemeClr val="tx1"/>
                        </a:solidFill>
                        <a:latin typeface="Franklin Gothic Demi Cond" panose="020B0706030402020204" pitchFamily="34" charset="0"/>
                      </a:endParaRPr>
                    </a:p>
                  </a:txBody>
                  <a:tcPr marL="7620" marR="7620" marT="7620" marB="0" anchor="ctr">
                    <a:solidFill>
                      <a:srgbClr val="FF0000"/>
                    </a:solidFill>
                  </a:tcPr>
                </a:tc>
                <a:extLst>
                  <a:ext uri="{0D108BD9-81ED-4DB2-BD59-A6C34878D82A}">
                    <a16:rowId xmlns:a16="http://schemas.microsoft.com/office/drawing/2014/main" val="10006"/>
                  </a:ext>
                </a:extLst>
              </a:tr>
            </a:tbl>
          </a:graphicData>
        </a:graphic>
      </p:graphicFrame>
      <p:pic>
        <p:nvPicPr>
          <p:cNvPr id="5" name="Content Placeholder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3352"/>
            <a:ext cx="1487424" cy="1389888"/>
          </a:xfrm>
          <a:prstGeom prst="rect">
            <a:avLst/>
          </a:prstGeom>
        </p:spPr>
      </p:pic>
      <p:grpSp>
        <p:nvGrpSpPr>
          <p:cNvPr id="14" name="Group 13"/>
          <p:cNvGrpSpPr/>
          <p:nvPr/>
        </p:nvGrpSpPr>
        <p:grpSpPr>
          <a:xfrm>
            <a:off x="1707509" y="795523"/>
            <a:ext cx="5728981" cy="5051222"/>
            <a:chOff x="3187817" y="779212"/>
            <a:chExt cx="5728981" cy="5051222"/>
          </a:xfrm>
        </p:grpSpPr>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87817" y="779212"/>
              <a:ext cx="5728981" cy="5051222"/>
            </a:xfrm>
            <a:prstGeom prst="rect">
              <a:avLst/>
            </a:prstGeom>
          </p:spPr>
        </p:pic>
        <p:sp>
          <p:nvSpPr>
            <p:cNvPr id="13" name="Rectangular Callout 12"/>
            <p:cNvSpPr/>
            <p:nvPr/>
          </p:nvSpPr>
          <p:spPr>
            <a:xfrm>
              <a:off x="8003097" y="2719486"/>
              <a:ext cx="782516" cy="951817"/>
            </a:xfrm>
            <a:prstGeom prst="wedgeRectCallout">
              <a:avLst>
                <a:gd name="adj1" fmla="val -28698"/>
                <a:gd name="adj2" fmla="val -963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PSB:</a:t>
              </a:r>
            </a:p>
            <a:p>
              <a:pPr algn="ctr"/>
              <a:r>
                <a:rPr lang="en-US" dirty="0" smtClean="0"/>
                <a:t>12%</a:t>
              </a:r>
              <a:endParaRPr lang="en-US" dirty="0"/>
            </a:p>
          </p:txBody>
        </p:sp>
      </p:grpSp>
      <p:sp>
        <p:nvSpPr>
          <p:cNvPr id="2" name="Rectangle 1"/>
          <p:cNvSpPr/>
          <p:nvPr/>
        </p:nvSpPr>
        <p:spPr>
          <a:xfrm>
            <a:off x="0" y="5791200"/>
            <a:ext cx="8992998" cy="552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696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Prelims: 1996</a:t>
            </a:r>
            <a:endParaRPr lang="en-US" dirty="0"/>
          </a:p>
        </p:txBody>
      </p:sp>
      <p:sp>
        <p:nvSpPr>
          <p:cNvPr id="8" name="Content Placeholder 7"/>
          <p:cNvSpPr>
            <a:spLocks noGrp="1"/>
          </p:cNvSpPr>
          <p:nvPr>
            <p:ph idx="1"/>
          </p:nvPr>
        </p:nvSpPr>
        <p:spPr/>
        <p:txBody>
          <a:bodyPr>
            <a:normAutofit/>
          </a:bodyPr>
          <a:lstStyle/>
          <a:p>
            <a:pPr marL="0" indent="0">
              <a:buNone/>
            </a:pPr>
            <a:r>
              <a:rPr lang="en-US" sz="3600" dirty="0"/>
              <a:t>full capital account convertibility of Indian rupee  is being advocated because:</a:t>
            </a:r>
          </a:p>
          <a:p>
            <a:pPr marL="385763" indent="-385763">
              <a:buFont typeface="+mj-lt"/>
              <a:buAutoNum type="alphaUcPeriod"/>
            </a:pPr>
            <a:r>
              <a:rPr lang="en-US" sz="3600" dirty="0" smtClean="0"/>
              <a:t>It’ll stabilize rupee </a:t>
            </a:r>
            <a:r>
              <a:rPr lang="en-US" sz="3600" dirty="0"/>
              <a:t>exchange value against major currencies of the </a:t>
            </a:r>
            <a:r>
              <a:rPr lang="en-US" sz="3600" dirty="0" smtClean="0"/>
              <a:t>world (</a:t>
            </a:r>
            <a:r>
              <a:rPr lang="en-US" sz="3600" dirty="0" smtClean="0">
                <a:solidFill>
                  <a:srgbClr val="FF0000"/>
                </a:solidFill>
              </a:rPr>
              <a:t>NOT Necessary. E.g. War, QE, FT</a:t>
            </a:r>
            <a:r>
              <a:rPr lang="en-US" sz="3600" dirty="0" smtClean="0"/>
              <a:t>)</a:t>
            </a:r>
            <a:endParaRPr lang="en-US" sz="3600" dirty="0"/>
          </a:p>
          <a:p>
            <a:pPr marL="385763" indent="-385763">
              <a:buFont typeface="+mj-lt"/>
              <a:buAutoNum type="alphaUcPeriod"/>
            </a:pPr>
            <a:r>
              <a:rPr lang="en-US" sz="3600" dirty="0" smtClean="0"/>
              <a:t>it </a:t>
            </a:r>
            <a:r>
              <a:rPr lang="en-US" sz="3600" dirty="0"/>
              <a:t>will help to promote </a:t>
            </a:r>
            <a:r>
              <a:rPr lang="en-US" sz="3600" dirty="0" smtClean="0"/>
              <a:t>exports (</a:t>
            </a:r>
            <a:r>
              <a:rPr lang="en-US" sz="3600" dirty="0" smtClean="0">
                <a:solidFill>
                  <a:srgbClr val="FF0000"/>
                </a:solidFill>
              </a:rPr>
              <a:t>CURRENT</a:t>
            </a:r>
            <a:r>
              <a:rPr lang="en-US" sz="3600" dirty="0" smtClean="0"/>
              <a:t>)</a:t>
            </a:r>
            <a:endParaRPr lang="en-US" sz="3600" dirty="0"/>
          </a:p>
          <a:p>
            <a:pPr marL="385763" indent="-385763">
              <a:buFont typeface="+mj-lt"/>
              <a:buAutoNum type="alphaUcPeriod"/>
            </a:pPr>
            <a:r>
              <a:rPr lang="en-US" sz="3600" dirty="0"/>
              <a:t>it will help India secure loans from the world financial markets at attractive </a:t>
            </a:r>
            <a:r>
              <a:rPr lang="en-US" sz="3600" dirty="0" smtClean="0"/>
              <a:t>terms. (</a:t>
            </a:r>
            <a:r>
              <a:rPr lang="en-US" sz="3600" dirty="0" smtClean="0">
                <a:solidFill>
                  <a:srgbClr val="FF0000"/>
                </a:solidFill>
              </a:rPr>
              <a:t>NOT Necessary</a:t>
            </a:r>
            <a:r>
              <a:rPr lang="en-US" sz="3600" dirty="0" smtClean="0"/>
              <a:t>)</a:t>
            </a:r>
          </a:p>
          <a:p>
            <a:pPr marL="385763" indent="-385763">
              <a:buFont typeface="+mj-lt"/>
              <a:buAutoNum type="alphaUcPeriod"/>
            </a:pPr>
            <a:r>
              <a:rPr lang="en-US" sz="3600" b="1" u="sng" dirty="0">
                <a:solidFill>
                  <a:srgbClr val="92D050"/>
                </a:solidFill>
              </a:rPr>
              <a:t>it will attract more foreign capital inflow in India</a:t>
            </a:r>
            <a:r>
              <a:rPr lang="en-US" sz="3600" b="1" u="sng" dirty="0" smtClean="0">
                <a:solidFill>
                  <a:srgbClr val="92D050"/>
                </a:solidFill>
              </a:rPr>
              <a:t>.</a:t>
            </a:r>
            <a:endParaRPr lang="en-US" sz="3600" b="1" u="sng" dirty="0">
              <a:solidFill>
                <a:srgbClr val="92D050"/>
              </a:solidFill>
            </a:endParaRPr>
          </a:p>
        </p:txBody>
      </p:sp>
    </p:spTree>
    <p:extLst>
      <p:ext uri="{BB962C8B-B14F-4D97-AF65-F5344CB8AC3E}">
        <p14:creationId xmlns:p14="http://schemas.microsoft.com/office/powerpoint/2010/main" val="265379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785909724"/>
              </p:ext>
            </p:extLst>
          </p:nvPr>
        </p:nvGraphicFramePr>
        <p:xfrm>
          <a:off x="-768412" y="743328"/>
          <a:ext cx="8797529" cy="593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err="1"/>
              <a:t>Upto</a:t>
            </a:r>
            <a:r>
              <a:rPr lang="en-US" dirty="0"/>
              <a:t> 100% Equity Foreign investment permitted in</a:t>
            </a: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58961" y="5498543"/>
            <a:ext cx="1099038" cy="1099038"/>
          </a:xfrm>
          <a:prstGeom prst="rect">
            <a:avLst/>
          </a:prstGeom>
        </p:spPr>
      </p:pic>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0197" y="795523"/>
            <a:ext cx="2393803" cy="1341048"/>
          </a:xfrm>
          <a:prstGeom prst="rect">
            <a:avLst/>
          </a:prstGeom>
        </p:spPr>
      </p:pic>
      <p:pic>
        <p:nvPicPr>
          <p:cNvPr id="5" name="Picture 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04006" y="2985339"/>
            <a:ext cx="1190024" cy="987720"/>
          </a:xfrm>
          <a:prstGeom prst="rect">
            <a:avLst/>
          </a:prstGeom>
        </p:spPr>
      </p:pic>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18399" y="4619671"/>
            <a:ext cx="1433693" cy="819253"/>
          </a:xfrm>
          <a:prstGeom prst="rect">
            <a:avLst/>
          </a:prstGeom>
        </p:spPr>
      </p:pic>
      <p:pic>
        <p:nvPicPr>
          <p:cNvPr id="8" name="Picture 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794" y="4562869"/>
            <a:ext cx="1409575" cy="1975093"/>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670319" y="2024698"/>
            <a:ext cx="2717596" cy="1627096"/>
          </a:xfrm>
          <a:prstGeom prst="rect">
            <a:avLst/>
          </a:prstGeom>
        </p:spPr>
      </p:pic>
      <p:pic>
        <p:nvPicPr>
          <p:cNvPr id="10" name="Picture 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958566" y="3741015"/>
            <a:ext cx="1439860" cy="1423950"/>
          </a:xfrm>
          <a:prstGeom prst="rect">
            <a:avLst/>
          </a:prstGeom>
        </p:spPr>
      </p:pic>
    </p:spTree>
    <p:extLst>
      <p:ext uri="{BB962C8B-B14F-4D97-AF65-F5344CB8AC3E}">
        <p14:creationId xmlns:p14="http://schemas.microsoft.com/office/powerpoint/2010/main" val="3021655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0" y="-1"/>
            <a:ext cx="9135611" cy="6878973"/>
          </a:xfrm>
          <a:prstGeom prst="rect">
            <a:avLst/>
          </a:prstGeom>
        </p:spPr>
      </p:pic>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dirty="0" smtClean="0"/>
              <a:t>Economy: 6 pillars + theory  + current + BES17 (pre cum Mains)</a:t>
            </a:r>
            <a:endParaRPr lang="en-US" dirty="0"/>
          </a:p>
        </p:txBody>
      </p:sp>
      <p:graphicFrame>
        <p:nvGraphicFramePr>
          <p:cNvPr id="4" name="Content Placeholder 6"/>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37038" y="2252295"/>
            <a:ext cx="746398" cy="746398"/>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890" y="2252295"/>
            <a:ext cx="746398" cy="746398"/>
          </a:xfrm>
          <a:prstGeom prst="rect">
            <a:avLst/>
          </a:prstGeom>
        </p:spPr>
      </p:pic>
      <p:sp>
        <p:nvSpPr>
          <p:cNvPr id="6" name="Rectangle 5"/>
          <p:cNvSpPr/>
          <p:nvPr/>
        </p:nvSpPr>
        <p:spPr>
          <a:xfrm>
            <a:off x="0" y="3543300"/>
            <a:ext cx="9144000" cy="333567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7" name="Diagram 6"/>
          <p:cNvGraphicFramePr/>
          <p:nvPr>
            <p:extLst>
              <p:ext uri="{D42A27DB-BD31-4B8C-83A1-F6EECF244321}">
                <p14:modId xmlns:p14="http://schemas.microsoft.com/office/powerpoint/2010/main" val="172744625"/>
              </p:ext>
            </p:extLst>
          </p:nvPr>
        </p:nvGraphicFramePr>
        <p:xfrm>
          <a:off x="4578698" y="3439485"/>
          <a:ext cx="4648762" cy="256679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3822144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Foreign investment </a:t>
            </a:r>
            <a:r>
              <a:rPr lang="en-US" dirty="0"/>
              <a:t>in E-commerce; WEF 2016</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617" y="1512481"/>
            <a:ext cx="4660951" cy="350155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7205" y="1512481"/>
            <a:ext cx="4356795" cy="3501207"/>
          </a:xfrm>
          <a:prstGeom prst="rect">
            <a:avLst/>
          </a:prstGeom>
        </p:spPr>
      </p:pic>
      <p:sp>
        <p:nvSpPr>
          <p:cNvPr id="7" name="Rectangle 6"/>
          <p:cNvSpPr/>
          <p:nvPr/>
        </p:nvSpPr>
        <p:spPr>
          <a:xfrm>
            <a:off x="0" y="4951056"/>
            <a:ext cx="4473334" cy="909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Inventory based E-commerce </a:t>
            </a:r>
          </a:p>
          <a:p>
            <a:pPr algn="ctr"/>
            <a:r>
              <a:rPr lang="en-US" dirty="0"/>
              <a:t>Company owns inventory of goods, sells to consumers directly</a:t>
            </a:r>
          </a:p>
        </p:txBody>
      </p:sp>
      <p:sp>
        <p:nvSpPr>
          <p:cNvPr id="8" name="Rectangle 7"/>
          <p:cNvSpPr/>
          <p:nvPr/>
        </p:nvSpPr>
        <p:spPr>
          <a:xfrm>
            <a:off x="4728936" y="4951056"/>
            <a:ext cx="4473334" cy="909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Marketplace based E-commerce </a:t>
            </a:r>
          </a:p>
          <a:p>
            <a:pPr algn="ctr"/>
            <a:r>
              <a:rPr lang="en-US" dirty="0"/>
              <a:t>Company provides IT platform to facilitate deal between buyer and seller</a:t>
            </a:r>
          </a:p>
        </p:txBody>
      </p:sp>
      <p:sp>
        <p:nvSpPr>
          <p:cNvPr id="9" name="Rounded Rectangle 8"/>
          <p:cNvSpPr/>
          <p:nvPr/>
        </p:nvSpPr>
        <p:spPr>
          <a:xfrm>
            <a:off x="1573823" y="1512481"/>
            <a:ext cx="2899511" cy="3524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Foreign investment  </a:t>
            </a:r>
            <a:r>
              <a:rPr lang="en-US" dirty="0"/>
              <a:t>prohibited</a:t>
            </a:r>
          </a:p>
        </p:txBody>
      </p:sp>
      <p:sp>
        <p:nvSpPr>
          <p:cNvPr id="10" name="Rounded Rectangle 9"/>
          <p:cNvSpPr/>
          <p:nvPr/>
        </p:nvSpPr>
        <p:spPr>
          <a:xfrm>
            <a:off x="7597450" y="1512481"/>
            <a:ext cx="1546550" cy="842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automatic </a:t>
            </a:r>
            <a:r>
              <a:rPr lang="en-US" dirty="0" smtClean="0"/>
              <a:t>permitted</a:t>
            </a:r>
            <a:endParaRPr lang="en-US" dirty="0"/>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46277" y="3730806"/>
            <a:ext cx="2227057" cy="1220250"/>
          </a:xfrm>
          <a:prstGeom prst="rect">
            <a:avLst/>
          </a:prstGeom>
        </p:spPr>
      </p:pic>
    </p:spTree>
    <p:extLst>
      <p:ext uri="{BB962C8B-B14F-4D97-AF65-F5344CB8AC3E}">
        <p14:creationId xmlns:p14="http://schemas.microsoft.com/office/powerpoint/2010/main" val="1167252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440428867"/>
              </p:ext>
            </p:extLst>
          </p:nvPr>
        </p:nvGraphicFramePr>
        <p:xfrm>
          <a:off x="154781" y="426428"/>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FDI: Sector wise- last 15 years trend</a:t>
            </a:r>
          </a:p>
        </p:txBody>
      </p:sp>
      <p:sp>
        <p:nvSpPr>
          <p:cNvPr id="2" name="Right Arrow 1"/>
          <p:cNvSpPr/>
          <p:nvPr/>
        </p:nvSpPr>
        <p:spPr>
          <a:xfrm rot="373283">
            <a:off x="780317" y="3362107"/>
            <a:ext cx="8005397" cy="1068266"/>
          </a:xfrm>
          <a:prstGeom prst="rightArrow">
            <a:avLst/>
          </a:prstGeom>
          <a:ln w="762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r>
              <a:rPr lang="en-US" sz="4950" spc="450" dirty="0">
                <a:latin typeface="Franklin Gothic Medium Cond" panose="020B0606030402020204" pitchFamily="34" charset="0"/>
              </a:rPr>
              <a:t>Decreasing order</a:t>
            </a:r>
          </a:p>
        </p:txBody>
      </p:sp>
      <p:graphicFrame>
        <p:nvGraphicFramePr>
          <p:cNvPr id="3" name="Diagram 2"/>
          <p:cNvGraphicFramePr/>
          <p:nvPr>
            <p:extLst>
              <p:ext uri="{D42A27DB-BD31-4B8C-83A1-F6EECF244321}">
                <p14:modId xmlns:p14="http://schemas.microsoft.com/office/powerpoint/2010/main" val="952450507"/>
              </p:ext>
            </p:extLst>
          </p:nvPr>
        </p:nvGraphicFramePr>
        <p:xfrm>
          <a:off x="79131" y="4185704"/>
          <a:ext cx="8873179" cy="1819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p:cNvSpPr/>
          <p:nvPr/>
        </p:nvSpPr>
        <p:spPr>
          <a:xfrm>
            <a:off x="534990" y="5310554"/>
            <a:ext cx="3535848" cy="8968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Round Tripping, DTAA-CGT</a:t>
            </a:r>
          </a:p>
          <a:p>
            <a:pPr algn="ctr"/>
            <a:r>
              <a:rPr lang="en-US" sz="2400" dirty="0" smtClean="0">
                <a:effectLst>
                  <a:outerShdw blurRad="38100" dist="38100" dir="2700000" algn="tl">
                    <a:srgbClr val="000000">
                      <a:alpha val="43137"/>
                    </a:srgbClr>
                  </a:outerShdw>
                </a:effectLst>
              </a:rPr>
              <a:t>[Ref: </a:t>
            </a:r>
            <a:r>
              <a:rPr lang="en-US" sz="2400" dirty="0" err="1" smtClean="0">
                <a:effectLst>
                  <a:outerShdw blurRad="38100" dist="38100" dir="2700000" algn="tl">
                    <a:srgbClr val="000000">
                      <a:alpha val="43137"/>
                    </a:srgbClr>
                  </a:outerShdw>
                </a:effectLst>
                <a:hlinkClick r:id="rId13"/>
              </a:rPr>
              <a:t>blackmoney</a:t>
            </a:r>
            <a:r>
              <a:rPr lang="en-US" sz="2400" dirty="0" smtClean="0">
                <a:effectLst>
                  <a:outerShdw blurRad="38100" dist="38100" dir="2700000" algn="tl">
                    <a:srgbClr val="000000">
                      <a:alpha val="43137"/>
                    </a:srgbClr>
                  </a:outerShdw>
                </a:effectLst>
                <a:hlinkClick r:id="rId13"/>
              </a:rPr>
              <a:t> lecture</a:t>
            </a:r>
            <a:r>
              <a:rPr lang="en-US" sz="2400" dirty="0" smtClean="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sp>
        <p:nvSpPr>
          <p:cNvPr id="5" name="Down Arrow 4"/>
          <p:cNvSpPr/>
          <p:nvPr/>
        </p:nvSpPr>
        <p:spPr>
          <a:xfrm>
            <a:off x="2399629" y="2903943"/>
            <a:ext cx="229271" cy="256352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8991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35063595"/>
              </p:ext>
            </p:extLst>
          </p:nvPr>
        </p:nvGraphicFramePr>
        <p:xfrm>
          <a:off x="80208" y="1803633"/>
          <a:ext cx="8797925" cy="2561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Private Commercial bank: 49% “Automatic”; 74% “approval”</a:t>
            </a:r>
            <a:endParaRPr lang="en-US" dirty="0"/>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725046"/>
            <a:ext cx="5119005" cy="1258017"/>
          </a:xfrm>
          <a:prstGeom prst="rect">
            <a:avLst/>
          </a:prstGeom>
        </p:spPr>
      </p:pic>
      <p:sp>
        <p:nvSpPr>
          <p:cNvPr id="6" name="Rectangle 5"/>
          <p:cNvSpPr/>
          <p:nvPr/>
        </p:nvSpPr>
        <p:spPr>
          <a:xfrm>
            <a:off x="159390" y="3531765"/>
            <a:ext cx="4320331" cy="214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400" dirty="0" smtClean="0">
                <a:effectLst>
                  <a:outerShdw blurRad="38100" dist="38100" dir="2700000" algn="tl">
                    <a:srgbClr val="000000">
                      <a:alpha val="43137"/>
                    </a:srgbClr>
                  </a:outerShdw>
                </a:effectLst>
              </a:rPr>
              <a:t>90s: Initially under PMO (300 cr.)</a:t>
            </a:r>
          </a:p>
          <a:p>
            <a:pPr marL="285750" indent="-285750">
              <a:buFontTx/>
              <a:buChar char="-"/>
            </a:pPr>
            <a:r>
              <a:rPr lang="en-US" sz="2400" dirty="0" smtClean="0">
                <a:effectLst>
                  <a:outerShdw blurRad="38100" dist="38100" dir="2700000" algn="tl">
                    <a:srgbClr val="000000">
                      <a:alpha val="43137"/>
                    </a:srgbClr>
                  </a:outerShdw>
                </a:effectLst>
              </a:rPr>
              <a:t>Transferred to DIPP</a:t>
            </a:r>
          </a:p>
          <a:p>
            <a:pPr marL="285750" indent="-285750">
              <a:buFontTx/>
              <a:buChar char="-"/>
            </a:pPr>
            <a:r>
              <a:rPr lang="en-US" sz="2400" dirty="0" smtClean="0">
                <a:effectLst>
                  <a:outerShdw blurRad="38100" dist="38100" dir="2700000" algn="tl">
                    <a:srgbClr val="000000">
                      <a:alpha val="43137"/>
                    </a:srgbClr>
                  </a:outerShdw>
                </a:effectLst>
              </a:rPr>
              <a:t>Then to </a:t>
            </a:r>
            <a:r>
              <a:rPr lang="en-US" sz="2400" dirty="0" err="1" smtClean="0">
                <a:effectLst>
                  <a:outerShdw blurRad="38100" dist="38100" dir="2700000" algn="tl">
                    <a:srgbClr val="000000">
                      <a:alpha val="43137"/>
                    </a:srgbClr>
                  </a:outerShdw>
                </a:effectLst>
              </a:rPr>
              <a:t>FinMin</a:t>
            </a:r>
            <a:r>
              <a:rPr lang="en-US" sz="2400" dirty="0" smtClean="0">
                <a:effectLst>
                  <a:outerShdw blurRad="38100" dist="38100" dir="2700000" algn="tl">
                    <a:srgbClr val="000000">
                      <a:alpha val="43137"/>
                    </a:srgbClr>
                  </a:outerShdw>
                </a:effectLst>
              </a:rPr>
              <a:t> (2003)</a:t>
            </a:r>
          </a:p>
          <a:p>
            <a:pPr marL="285750" indent="-285750">
              <a:buFontTx/>
              <a:buChar char="-"/>
            </a:pPr>
            <a:r>
              <a:rPr lang="en-US" sz="2400" dirty="0" smtClean="0">
                <a:effectLst>
                  <a:outerShdw blurRad="38100" dist="38100" dir="2700000" algn="tl">
                    <a:srgbClr val="000000">
                      <a:alpha val="43137"/>
                    </a:srgbClr>
                  </a:outerShdw>
                </a:effectLst>
              </a:rPr>
              <a:t>Boss: Secretary (IAS) DEA  +MEA, DIPP et al.</a:t>
            </a:r>
          </a:p>
        </p:txBody>
      </p:sp>
      <p:sp>
        <p:nvSpPr>
          <p:cNvPr id="7" name="Rectangular Callout 6"/>
          <p:cNvSpPr/>
          <p:nvPr/>
        </p:nvSpPr>
        <p:spPr>
          <a:xfrm>
            <a:off x="4664279" y="795523"/>
            <a:ext cx="4213854" cy="756440"/>
          </a:xfrm>
          <a:prstGeom prst="wedgeRectCallout">
            <a:avLst>
              <a:gd name="adj1" fmla="val -77372"/>
              <a:gd name="adj2" fmla="val 5917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effectLst>
                  <a:outerShdw blurRad="38100" dist="38100" dir="2700000" algn="tl">
                    <a:srgbClr val="000000">
                      <a:alpha val="43137"/>
                    </a:srgbClr>
                  </a:outerShdw>
                </a:effectLst>
              </a:rPr>
              <a:t>Same dept. that makes </a:t>
            </a:r>
          </a:p>
          <a:p>
            <a:pPr algn="ctr"/>
            <a:r>
              <a:rPr lang="en-US" sz="2800" dirty="0" smtClean="0">
                <a:effectLst>
                  <a:outerShdw blurRad="38100" dist="38100" dir="2700000" algn="tl">
                    <a:srgbClr val="000000">
                      <a:alpha val="43137"/>
                    </a:srgbClr>
                  </a:outerShdw>
                </a:effectLst>
              </a:rPr>
              <a:t>Budget, Survey &amp; SSS</a:t>
            </a:r>
            <a:endParaRPr lang="en-US" sz="28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1469" y="5550246"/>
            <a:ext cx="8585620" cy="727726"/>
          </a:xfrm>
          <a:prstGeom prst="rect">
            <a:avLst/>
          </a:prstGeom>
        </p:spPr>
      </p:pic>
    </p:spTree>
    <p:extLst>
      <p:ext uri="{BB962C8B-B14F-4D97-AF65-F5344CB8AC3E}">
        <p14:creationId xmlns:p14="http://schemas.microsoft.com/office/powerpoint/2010/main" val="2091439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graphicEl>
                                              <a:dgm id="{3047135F-2FD0-4B4E-9792-4C732D98F9D4}"/>
                                            </p:graphicEl>
                                          </p:spTgt>
                                        </p:tgtEl>
                                        <p:attrNameLst>
                                          <p:attrName>style.visibility</p:attrName>
                                        </p:attrNameLst>
                                      </p:cBhvr>
                                      <p:to>
                                        <p:strVal val="visible"/>
                                      </p:to>
                                    </p:set>
                                    <p:animEffect transition="in" filter="fade">
                                      <p:cBhvr>
                                        <p:cTn id="45" dur="500"/>
                                        <p:tgtEl>
                                          <p:spTgt spid="4">
                                            <p:graphicEl>
                                              <a:dgm id="{3047135F-2FD0-4B4E-9792-4C732D98F9D4}"/>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3668E35F-79F8-4C55-B0E1-6CC15D225D65}"/>
                                            </p:graphicEl>
                                          </p:spTgt>
                                        </p:tgtEl>
                                        <p:attrNameLst>
                                          <p:attrName>style.visibility</p:attrName>
                                        </p:attrNameLst>
                                      </p:cBhvr>
                                      <p:to>
                                        <p:strVal val="visible"/>
                                      </p:to>
                                    </p:set>
                                    <p:animEffect transition="in" filter="fade">
                                      <p:cBhvr>
                                        <p:cTn id="50" dur="500"/>
                                        <p:tgtEl>
                                          <p:spTgt spid="4">
                                            <p:graphicEl>
                                              <a:dgm id="{3668E35F-79F8-4C55-B0E1-6CC15D225D6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1EF7E522-D012-48FD-9877-EE6CD87C1490}"/>
                                            </p:graphicEl>
                                          </p:spTgt>
                                        </p:tgtEl>
                                        <p:attrNameLst>
                                          <p:attrName>style.visibility</p:attrName>
                                        </p:attrNameLst>
                                      </p:cBhvr>
                                      <p:to>
                                        <p:strVal val="visible"/>
                                      </p:to>
                                    </p:set>
                                    <p:animEffect transition="in" filter="fade">
                                      <p:cBhvr>
                                        <p:cTn id="55" dur="500"/>
                                        <p:tgtEl>
                                          <p:spTgt spid="4">
                                            <p:graphicEl>
                                              <a:dgm id="{1EF7E522-D012-48FD-9877-EE6CD87C1490}"/>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015AC1FC-EC5A-40CA-BDBD-EA0EB68E3ACC}"/>
                                            </p:graphicEl>
                                          </p:spTgt>
                                        </p:tgtEl>
                                        <p:attrNameLst>
                                          <p:attrName>style.visibility</p:attrName>
                                        </p:attrNameLst>
                                      </p:cBhvr>
                                      <p:to>
                                        <p:strVal val="visible"/>
                                      </p:to>
                                    </p:set>
                                    <p:animEffect transition="in" filter="fade">
                                      <p:cBhvr>
                                        <p:cTn id="58" dur="500"/>
                                        <p:tgtEl>
                                          <p:spTgt spid="4">
                                            <p:graphicEl>
                                              <a:dgm id="{015AC1FC-EC5A-40CA-BDBD-EA0EB68E3ACC}"/>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8DCC3FFA-7BCC-4A8C-8117-E91DC80CB9C8}"/>
                                            </p:graphicEl>
                                          </p:spTgt>
                                        </p:tgtEl>
                                        <p:attrNameLst>
                                          <p:attrName>style.visibility</p:attrName>
                                        </p:attrNameLst>
                                      </p:cBhvr>
                                      <p:to>
                                        <p:strVal val="visible"/>
                                      </p:to>
                                    </p:set>
                                    <p:animEffect transition="in" filter="fade">
                                      <p:cBhvr>
                                        <p:cTn id="63" dur="500"/>
                                        <p:tgtEl>
                                          <p:spTgt spid="4">
                                            <p:graphicEl>
                                              <a:dgm id="{8DCC3FFA-7BCC-4A8C-8117-E91DC80CB9C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6" grpId="0" build="p" animBg="1"/>
      <p:bldP spid="7" grpId="0" animBg="1"/>
    </p:bldLst>
  </p:timing>
</p:sld>
</file>

<file path=ppt/theme/theme1.xml><?xml version="1.0" encoding="utf-8"?>
<a:theme xmlns:a="http://schemas.openxmlformats.org/drawingml/2006/main" name="BRIJ43_PURPLE_17">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43_PURPLE_17" id="{5452F6F4-4F00-4E1A-B6D2-08FD5D8106E7}" vid="{A21FE2D1-3C0B-4B50-8383-9C36D6BC4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BRIJ43_PURPLE_17</Template>
  <TotalTime>1126</TotalTime>
  <Words>2835</Words>
  <Application>Microsoft Office PowerPoint</Application>
  <PresentationFormat>On-screen Show (4:3)</PresentationFormat>
  <Paragraphs>569</Paragraphs>
  <Slides>60</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vt:lpstr>
      <vt:lpstr>Arial Narrow</vt:lpstr>
      <vt:lpstr>Arial Unicode MS</vt:lpstr>
      <vt:lpstr>Calibri</vt:lpstr>
      <vt:lpstr>Franklin Gothic Demi</vt:lpstr>
      <vt:lpstr>Franklin Gothic Demi Cond</vt:lpstr>
      <vt:lpstr>Franklin Gothic Heavy</vt:lpstr>
      <vt:lpstr>Franklin Gothic Medium Cond</vt:lpstr>
      <vt:lpstr>MV Boli</vt:lpstr>
      <vt:lpstr>Segoe UI Black</vt:lpstr>
      <vt:lpstr>Segoe UI Semibold</vt:lpstr>
      <vt:lpstr>Wingdings</vt:lpstr>
      <vt:lpstr>BRIJ43_PURPLE_17</vt:lpstr>
      <vt:lpstr>PowerPoint Presentation</vt:lpstr>
      <vt:lpstr>Foreign investment</vt:lpstr>
      <vt:lpstr>Foreign investment Limit= “FDI+FPI Composite Cap” in all sectors Except….. </vt:lpstr>
      <vt:lpstr>Foreign Investment (FDI+FPI) Limits in India</vt:lpstr>
      <vt:lpstr>Foreign Investment (FDI+FPI) Limits in India</vt:lpstr>
      <vt:lpstr>Upto 100% Equity Foreign investment permitted in</vt:lpstr>
      <vt:lpstr>Foreign investment in E-commerce; WEF 2016</vt:lpstr>
      <vt:lpstr>FDI: Sector wise- last 15 years trend</vt:lpstr>
      <vt:lpstr>Private Commercial bank: 49% “Automatic”; 74% “approval”</vt:lpstr>
      <vt:lpstr>Decision Making @Top Level</vt:lpstr>
      <vt:lpstr>PowerPoint Presentation</vt:lpstr>
      <vt:lpstr>PowerPoint Presentation</vt:lpstr>
      <vt:lpstr>RBI’s ECB Framework 2015</vt:lpstr>
      <vt:lpstr>World Bank (5)-&gt;Intl. Finance Corporation (IFC), Washington -&gt; to help private companies in 3rd world </vt:lpstr>
      <vt:lpstr>“International Debt Statistics 2017” by World Bank</vt:lpstr>
      <vt:lpstr>PowerPoint Presentation</vt:lpstr>
      <vt:lpstr>Foreign currency non-resident deposits (B-Banks)</vt:lpstr>
      <vt:lpstr>NEXT</vt:lpstr>
      <vt:lpstr>Stage #1: जरूरत, the requirement</vt:lpstr>
      <vt:lpstr>Stage # 2: गरज, the desperation</vt:lpstr>
      <vt:lpstr>Balance of Payment IF NEGATIVE</vt:lpstr>
      <vt:lpstr>Stage #3: सनक, the obsession</vt:lpstr>
      <vt:lpstr>Balance of Payment IF NEGATIVE</vt:lpstr>
      <vt:lpstr>India’s forex reserve consists (China highest: 3 trillion, India ~380 bn)</vt:lpstr>
      <vt:lpstr>PowerPoint Presentation</vt:lpstr>
      <vt:lpstr>RBI has accumulated Forex reserve..</vt:lpstr>
      <vt:lpstr>PowerPoint Presentation</vt:lpstr>
      <vt:lpstr>PowerPoint Presentation</vt:lpstr>
      <vt:lpstr>Fixed Exchange Rate Regime</vt:lpstr>
      <vt:lpstr>Floating Exchange Rate</vt:lpstr>
      <vt:lpstr>Exchange rate Regime</vt:lpstr>
      <vt:lpstr>(Manipulated) Exchange Rate Regime</vt:lpstr>
      <vt:lpstr>But China keeps yuan (Renminbi) undervalued, HOW?</vt:lpstr>
      <vt:lpstr>PowerPoint Presentation</vt:lpstr>
      <vt:lpstr>Thanks to currency manipulation, China’s Balance of Payment (2014)</vt:lpstr>
      <vt:lpstr>Since China’s BoP is positive</vt:lpstr>
      <vt:lpstr>PowerPoint Presentation</vt:lpstr>
      <vt:lpstr>India vs. others</vt:lpstr>
      <vt:lpstr>Currency SWAP agreements (in Emergency we’ll help each other)</vt:lpstr>
      <vt:lpstr>NEXT</vt:lpstr>
      <vt:lpstr>(Domestic Monetary Policy) against Inflation control: OMO</vt:lpstr>
      <vt:lpstr>India’s Balance of Payment…</vt:lpstr>
      <vt:lpstr>Then what to do?</vt:lpstr>
      <vt:lpstr>NCERT Class 12 Macro Ch.3: Money and Banking</vt:lpstr>
      <vt:lpstr>PowerPoint Presentation</vt:lpstr>
      <vt:lpstr>Impact of demonetization on Exchange rate?</vt:lpstr>
      <vt:lpstr>$1=60, $1=70…but are we trading only with US?</vt:lpstr>
      <vt:lpstr>REER &gt;100 = “overvalued” currency</vt:lpstr>
      <vt:lpstr>NEXT</vt:lpstr>
      <vt:lpstr>Forex dealers have to register with RBI (incl. Banks)</vt:lpstr>
      <vt:lpstr>Central Bank registers dealer &amp; decides Currency Convertibility </vt:lpstr>
      <vt:lpstr>(in theory) India rupee fully Convertible for current account</vt:lpstr>
      <vt:lpstr>India rupee is NOT fully Convertible for CAPITAL account</vt:lpstr>
      <vt:lpstr>PowerPoint Presentation</vt:lpstr>
      <vt:lpstr>(In reality) RBI’s Liberalized Remittance Scheme (2004)</vt:lpstr>
      <vt:lpstr>Before 1997, East Asian “Tiger” economies:  undervalued currencies, full capital account convertibility to get FDI</vt:lpstr>
      <vt:lpstr>GDP growth rate (1998)</vt:lpstr>
      <vt:lpstr>S.S. Tarapore Committee (1997)</vt:lpstr>
      <vt:lpstr>PowerPoint Presentation</vt:lpstr>
      <vt:lpstr>Economy: 6 pillars + theory  + current + BES17 (pre cum Mains)</vt:lpstr>
    </vt:vector>
  </TitlesOfParts>
  <Company>The Wolf School of Witchers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dc:creator>
  <cp:lastModifiedBy>Mrunal Pate</cp:lastModifiedBy>
  <cp:revision>389</cp:revision>
  <dcterms:created xsi:type="dcterms:W3CDTF">2017-04-16T12:02:00Z</dcterms:created>
  <dcterms:modified xsi:type="dcterms:W3CDTF">2017-06-02T18:01:55Z</dcterms:modified>
</cp:coreProperties>
</file>